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1" r:id="rId18"/>
    <p:sldId id="270"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5" r:id="rId40"/>
    <p:sldId id="292" r:id="rId41"/>
    <p:sldId id="293" r:id="rId42"/>
    <p:sldId id="294"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61" r:id="rId71"/>
    <p:sldId id="360" r:id="rId72"/>
    <p:sldId id="398"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62" r:id="rId103"/>
    <p:sldId id="436" r:id="rId104"/>
    <p:sldId id="434" r:id="rId105"/>
    <p:sldId id="435" r:id="rId106"/>
    <p:sldId id="352" r:id="rId107"/>
    <p:sldId id="353" r:id="rId108"/>
    <p:sldId id="354" r:id="rId109"/>
    <p:sldId id="355" r:id="rId110"/>
    <p:sldId id="356" r:id="rId111"/>
  </p:sldIdLst>
  <p:sldSz cx="9144000" cy="5143500" type="screen16x9"/>
  <p:notesSz cx="6858000" cy="9144000"/>
  <p:embeddedFontLst>
    <p:embeddedFont>
      <p:font typeface="微软雅黑" panose="020B0503020204020204" charset="-122"/>
      <p:regular r:id="rId115"/>
    </p:embeddedFont>
    <p:embeddedFont>
      <p:font typeface="Consolas" panose="020B0609020204030204"/>
      <p:regular r:id="rId116"/>
      <p:bold r:id="rId117"/>
      <p:italic r:id="rId118"/>
      <p:boldItalic r:id="rId119"/>
    </p:embeddedFont>
    <p:embeddedFont>
      <p:font typeface="Nanum Gothic" panose="02010600030101010101" charset="-127"/>
      <p:regular r:id="rId120"/>
    </p:embeddedFont>
    <p:embeddedFont>
      <p:font typeface="Roboto" panose="02010600030101010101" charset="-122"/>
      <p:regular r:id="rId121"/>
    </p:embeddedFont>
  </p:embeddedFontLst>
  <p:custDataLst>
    <p:tags r:id="rId12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16A7C1A-1294-4CA6-8C2C-5C06D6C14A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730" y="72"/>
      </p:cViewPr>
      <p:guideLst>
        <p:guide orient="horz" pos="1746"/>
        <p:guide pos="29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2" Type="http://schemas.openxmlformats.org/officeDocument/2006/relationships/tags" Target="tags/tag3.xml"/><Relationship Id="rId121" Type="http://schemas.openxmlformats.org/officeDocument/2006/relationships/font" Target="fonts/font7.fntdata"/><Relationship Id="rId120" Type="http://schemas.openxmlformats.org/officeDocument/2006/relationships/font" Target="fonts/font6.fntdata"/><Relationship Id="rId12" Type="http://schemas.openxmlformats.org/officeDocument/2006/relationships/slide" Target="slides/slide9.xml"/><Relationship Id="rId119" Type="http://schemas.openxmlformats.org/officeDocument/2006/relationships/font" Target="fonts/font5.fntdata"/><Relationship Id="rId118" Type="http://schemas.openxmlformats.org/officeDocument/2006/relationships/font" Target="fonts/font4.fntdata"/><Relationship Id="rId117" Type="http://schemas.openxmlformats.org/officeDocument/2006/relationships/font" Target="fonts/font3.fntdata"/><Relationship Id="rId116" Type="http://schemas.openxmlformats.org/officeDocument/2006/relationships/font" Target="fonts/font2.fntdata"/><Relationship Id="rId115" Type="http://schemas.openxmlformats.org/officeDocument/2006/relationships/font" Target="fonts/font1.fntdata"/><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7" Type="http://schemas.openxmlformats.org/officeDocument/2006/relationships/hyperlink" Target="https://join.slack.com/t/dairai/shared_invite/zt-dv2dwzj7-F9HT047jIGkunNKv88lQ~g" TargetMode="Externa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 Id="rId3" Type="http://schemas.openxmlformats.org/officeDocument/2006/relationships/hyperlink" Target="https://dair.ai/"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4" Type="http://schemas.openxmlformats.org/officeDocument/2006/relationships/hyperlink" Target="mailto:sourav@yahoo.com" TargetMode="External"/><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This is a project made by the </a:t>
            </a:r>
            <a:r>
              <a:rPr lang="en-GB" sz="1200" u="sng">
                <a:solidFill>
                  <a:schemeClr val="hlink"/>
                </a:solidFill>
                <a:highlight>
                  <a:srgbClr val="FFFFFF"/>
                </a:highlight>
                <a:hlinkClick r:id="rId3"/>
              </a:rPr>
              <a:t>dair.ai </a:t>
            </a:r>
            <a:r>
              <a:rPr lang="en-GB" sz="1200">
                <a:solidFill>
                  <a:srgbClr val="24292E"/>
                </a:solidFill>
                <a:highlight>
                  <a:srgbClr val="FFFFFF"/>
                </a:highlight>
              </a:rPr>
              <a:t>community and maintained in this </a:t>
            </a:r>
            <a:r>
              <a:rPr lang="en-GB" sz="1200" u="sng">
                <a:solidFill>
                  <a:schemeClr val="hlink"/>
                </a:solidFill>
                <a:highlight>
                  <a:srgbClr val="FFFFFF"/>
                </a:highlight>
                <a:hlinkClick r:id="rId4"/>
              </a:rPr>
              <a:t>GitHub repo</a:t>
            </a:r>
            <a:r>
              <a:rPr lang="en-GB"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IMPORTANT NOTE:</a:t>
            </a:r>
            <a:r>
              <a:rPr lang="en-GB"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b="1">
                <a:solidFill>
                  <a:srgbClr val="24292E"/>
                </a:solidFill>
                <a:highlight>
                  <a:srgbClr val="FFFFFF"/>
                </a:highlight>
              </a:rPr>
              <a:t>Contributing:</a:t>
            </a:r>
            <a:r>
              <a:rPr lang="en-GB"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GB" sz="1200" u="sng">
                <a:solidFill>
                  <a:schemeClr val="hlink"/>
                </a:solidFill>
                <a:highlight>
                  <a:srgbClr val="FFFFFF"/>
                </a:highlight>
                <a:hlinkClick r:id="rId5"/>
              </a:rPr>
              <a:t>ellfae@gmail.com</a:t>
            </a:r>
            <a:r>
              <a:rPr lang="en-GB"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GB" sz="1200">
                <a:solidFill>
                  <a:srgbClr val="24292E"/>
                </a:solidFill>
                <a:highlight>
                  <a:srgbClr val="FFFFFF"/>
                </a:highlight>
              </a:rPr>
              <a:t>If you need help with customizing a figure or have an idea of something that could be valuable to others, we can help. Just open an issue </a:t>
            </a:r>
            <a:r>
              <a:rPr lang="en-GB" sz="1200">
                <a:solidFill>
                  <a:srgbClr val="0366D6"/>
                </a:solidFill>
                <a:highlight>
                  <a:srgbClr val="FFFFFF"/>
                </a:highlight>
                <a:uFill>
                  <a:noFill/>
                </a:uFill>
                <a:hlinkClick r:id="rId6"/>
              </a:rPr>
              <a:t>here</a:t>
            </a:r>
            <a:r>
              <a:rPr lang="en-GB"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GB" sz="1200">
                <a:solidFill>
                  <a:srgbClr val="24292E"/>
                </a:solidFill>
                <a:highlight>
                  <a:srgbClr val="FFFFFF"/>
                </a:highlight>
              </a:rPr>
              <a:t>Feel free to ask us anything related to this project in our </a:t>
            </a:r>
            <a:r>
              <a:rPr lang="en-GB" sz="1200" u="sng">
                <a:solidFill>
                  <a:schemeClr val="hlink"/>
                </a:solidFill>
                <a:highlight>
                  <a:srgbClr val="FFFFFF"/>
                </a:highlight>
                <a:hlinkClick r:id="rId7"/>
              </a:rPr>
              <a:t>Slack</a:t>
            </a:r>
            <a:r>
              <a:rPr lang="en-GB"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
        <p:cNvGrpSpPr/>
        <p:nvPr/>
      </p:nvGrpSpPr>
      <p:grpSpPr>
        <a:xfrm>
          <a:off x="0" y="0"/>
          <a:ext cx="0" cy="0"/>
          <a:chOff x="0" y="0"/>
          <a:chExt cx="0" cy="0"/>
        </a:xfrm>
      </p:grpSpPr>
      <p:sp>
        <p:nvSpPr>
          <p:cNvPr id="342" name="Google Shape;342;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6"/>
        <p:cNvGrpSpPr/>
        <p:nvPr/>
      </p:nvGrpSpPr>
      <p:grpSpPr>
        <a:xfrm>
          <a:off x="0" y="0"/>
          <a:ext cx="0" cy="0"/>
          <a:chOff x="0" y="0"/>
          <a:chExt cx="0" cy="0"/>
        </a:xfrm>
      </p:grpSpPr>
      <p:sp>
        <p:nvSpPr>
          <p:cNvPr id="6587" name="Google Shape;658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8" name="Google Shape;658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20"/>
        <p:cNvGrpSpPr/>
        <p:nvPr/>
      </p:nvGrpSpPr>
      <p:grpSpPr>
        <a:xfrm>
          <a:off x="0" y="0"/>
          <a:ext cx="0" cy="0"/>
          <a:chOff x="0" y="0"/>
          <a:chExt cx="0" cy="0"/>
        </a:xfrm>
      </p:grpSpPr>
      <p:sp>
        <p:nvSpPr>
          <p:cNvPr id="6621" name="Google Shape;6621;gb2c25a3d5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2" name="Google Shape;662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25"/>
        <p:cNvGrpSpPr/>
        <p:nvPr/>
      </p:nvGrpSpPr>
      <p:grpSpPr>
        <a:xfrm>
          <a:off x="0" y="0"/>
          <a:ext cx="0" cy="0"/>
          <a:chOff x="0" y="0"/>
          <a:chExt cx="0" cy="0"/>
        </a:xfrm>
      </p:grpSpPr>
      <p:sp>
        <p:nvSpPr>
          <p:cNvPr id="6626" name="Google Shape;6626;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7" name="Google Shape;662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g55822fc331c9ff6a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5822fc331c9ff6a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a4de7e2a4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e7e2a44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
        <p:cNvGrpSpPr/>
        <p:nvPr/>
      </p:nvGrpSpPr>
      <p:grpSpPr>
        <a:xfrm>
          <a:off x="0" y="0"/>
          <a:ext cx="0" cy="0"/>
          <a:chOff x="0" y="0"/>
          <a:chExt cx="0" cy="0"/>
        </a:xfrm>
      </p:grpSpPr>
      <p:sp>
        <p:nvSpPr>
          <p:cNvPr id="363" name="Google Shape;363;ga8ce2156e9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8ce2156e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
        <p:cNvGrpSpPr/>
        <p:nvPr/>
      </p:nvGrpSpPr>
      <p:grpSpPr>
        <a:xfrm>
          <a:off x="0" y="0"/>
          <a:ext cx="0" cy="0"/>
          <a:chOff x="0" y="0"/>
          <a:chExt cx="0" cy="0"/>
        </a:xfrm>
      </p:grpSpPr>
      <p:sp>
        <p:nvSpPr>
          <p:cNvPr id="368" name="Google Shape;368;ga4de7e2a4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4de7e2a4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6"/>
        <p:cNvGrpSpPr/>
        <p:nvPr/>
      </p:nvGrpSpPr>
      <p:grpSpPr>
        <a:xfrm>
          <a:off x="0" y="0"/>
          <a:ext cx="0" cy="0"/>
          <a:chOff x="0" y="0"/>
          <a:chExt cx="0" cy="0"/>
        </a:xfrm>
      </p:grpSpPr>
      <p:sp>
        <p:nvSpPr>
          <p:cNvPr id="407" name="Google Shape;407;gac406953a5_29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c406953a5_2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ga48177d0af_7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48177d0af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4"/>
        <p:cNvGrpSpPr/>
        <p:nvPr/>
      </p:nvGrpSpPr>
      <p:grpSpPr>
        <a:xfrm>
          <a:off x="0" y="0"/>
          <a:ext cx="0" cy="0"/>
          <a:chOff x="0" y="0"/>
          <a:chExt cx="0" cy="0"/>
        </a:xfrm>
      </p:grpSpPr>
      <p:sp>
        <p:nvSpPr>
          <p:cNvPr id="415" name="Google Shape;415;ga4de7e2a44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4de7e2a44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4"/>
        <p:cNvGrpSpPr/>
        <p:nvPr/>
      </p:nvGrpSpPr>
      <p:grpSpPr>
        <a:xfrm>
          <a:off x="0" y="0"/>
          <a:ext cx="0" cy="0"/>
          <a:chOff x="0" y="0"/>
          <a:chExt cx="0" cy="0"/>
        </a:xfrm>
      </p:grpSpPr>
      <p:sp>
        <p:nvSpPr>
          <p:cNvPr id="425" name="Google Shape;425;ga4de7e2a44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4de7e2a44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5"/>
        <p:cNvGrpSpPr/>
        <p:nvPr/>
      </p:nvGrpSpPr>
      <p:grpSpPr>
        <a:xfrm>
          <a:off x="0" y="0"/>
          <a:ext cx="0" cy="0"/>
          <a:chOff x="0" y="0"/>
          <a:chExt cx="0" cy="0"/>
        </a:xfrm>
      </p:grpSpPr>
      <p:sp>
        <p:nvSpPr>
          <p:cNvPr id="526" name="Google Shape;526;gac406953a5_29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c406953a5_29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Basic components go here.</a:t>
            </a:r>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7"/>
        <p:cNvGrpSpPr/>
        <p:nvPr/>
      </p:nvGrpSpPr>
      <p:grpSpPr>
        <a:xfrm>
          <a:off x="0" y="0"/>
          <a:ext cx="0" cy="0"/>
          <a:chOff x="0" y="0"/>
          <a:chExt cx="0" cy="0"/>
        </a:xfrm>
      </p:grpSpPr>
      <p:sp>
        <p:nvSpPr>
          <p:cNvPr id="588" name="Google Shape;588;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3"/>
        <p:cNvGrpSpPr/>
        <p:nvPr/>
      </p:nvGrpSpPr>
      <p:grpSpPr>
        <a:xfrm>
          <a:off x="0" y="0"/>
          <a:ext cx="0" cy="0"/>
          <a:chOff x="0" y="0"/>
          <a:chExt cx="0" cy="0"/>
        </a:xfrm>
      </p:grpSpPr>
      <p:sp>
        <p:nvSpPr>
          <p:cNvPr id="644" name="Google Shape;644;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0"/>
        <p:cNvGrpSpPr/>
        <p:nvPr/>
      </p:nvGrpSpPr>
      <p:grpSpPr>
        <a:xfrm>
          <a:off x="0" y="0"/>
          <a:ext cx="0" cy="0"/>
          <a:chOff x="0" y="0"/>
          <a:chExt cx="0" cy="0"/>
        </a:xfrm>
      </p:grpSpPr>
      <p:sp>
        <p:nvSpPr>
          <p:cNvPr id="691" name="Google Shape;691;gac406953a5_29_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c406953a5_29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2"/>
        <p:cNvGrpSpPr/>
        <p:nvPr/>
      </p:nvGrpSpPr>
      <p:grpSpPr>
        <a:xfrm>
          <a:off x="0" y="0"/>
          <a:ext cx="0" cy="0"/>
          <a:chOff x="0" y="0"/>
          <a:chExt cx="0" cy="0"/>
        </a:xfrm>
      </p:grpSpPr>
      <p:sp>
        <p:nvSpPr>
          <p:cNvPr id="703" name="Google Shape;703;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1"/>
        <p:cNvGrpSpPr/>
        <p:nvPr/>
      </p:nvGrpSpPr>
      <p:grpSpPr>
        <a:xfrm>
          <a:off x="0" y="0"/>
          <a:ext cx="0" cy="0"/>
          <a:chOff x="0" y="0"/>
          <a:chExt cx="0" cy="0"/>
        </a:xfrm>
      </p:grpSpPr>
      <p:sp>
        <p:nvSpPr>
          <p:cNvPr id="782" name="Google Shape;782;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8"/>
        <p:cNvGrpSpPr/>
        <p:nvPr/>
      </p:nvGrpSpPr>
      <p:grpSpPr>
        <a:xfrm>
          <a:off x="0" y="0"/>
          <a:ext cx="0" cy="0"/>
          <a:chOff x="0" y="0"/>
          <a:chExt cx="0" cy="0"/>
        </a:xfrm>
      </p:grpSpPr>
      <p:sp>
        <p:nvSpPr>
          <p:cNvPr id="859" name="Google Shape;859;gac406953a5_29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c406953a5_29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6"/>
        <p:cNvGrpSpPr/>
        <p:nvPr/>
      </p:nvGrpSpPr>
      <p:grpSpPr>
        <a:xfrm>
          <a:off x="0" y="0"/>
          <a:ext cx="0" cy="0"/>
          <a:chOff x="0" y="0"/>
          <a:chExt cx="0" cy="0"/>
        </a:xfrm>
      </p:grpSpPr>
      <p:sp>
        <p:nvSpPr>
          <p:cNvPr id="967" name="Google Shape;967;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4"/>
        <p:cNvGrpSpPr/>
        <p:nvPr/>
      </p:nvGrpSpPr>
      <p:grpSpPr>
        <a:xfrm>
          <a:off x="0" y="0"/>
          <a:ext cx="0" cy="0"/>
          <a:chOff x="0" y="0"/>
          <a:chExt cx="0" cy="0"/>
        </a:xfrm>
      </p:grpSpPr>
      <p:sp>
        <p:nvSpPr>
          <p:cNvPr id="975" name="Google Shape;975;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2"/>
        <p:cNvGrpSpPr/>
        <p:nvPr/>
      </p:nvGrpSpPr>
      <p:grpSpPr>
        <a:xfrm>
          <a:off x="0" y="0"/>
          <a:ext cx="0" cy="0"/>
          <a:chOff x="0" y="0"/>
          <a:chExt cx="0" cy="0"/>
        </a:xfrm>
      </p:grpSpPr>
      <p:sp>
        <p:nvSpPr>
          <p:cNvPr id="1043" name="Google Shape;1043;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3"/>
        <p:cNvGrpSpPr/>
        <p:nvPr/>
      </p:nvGrpSpPr>
      <p:grpSpPr>
        <a:xfrm>
          <a:off x="0" y="0"/>
          <a:ext cx="0" cy="0"/>
          <a:chOff x="0" y="0"/>
          <a:chExt cx="0" cy="0"/>
        </a:xfrm>
      </p:grpSpPr>
      <p:sp>
        <p:nvSpPr>
          <p:cNvPr id="1284" name="Google Shape;1284;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a simple round rectangle that can represent some process, operation, or transformation</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0"/>
        <p:cNvGrpSpPr/>
        <p:nvPr/>
      </p:nvGrpSpPr>
      <p:grpSpPr>
        <a:xfrm>
          <a:off x="0" y="0"/>
          <a:ext cx="0" cy="0"/>
          <a:chOff x="0" y="0"/>
          <a:chExt cx="0" cy="0"/>
        </a:xfrm>
      </p:grpSpPr>
      <p:sp>
        <p:nvSpPr>
          <p:cNvPr id="1441" name="Google Shape;1441;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8"/>
        <p:cNvGrpSpPr/>
        <p:nvPr/>
      </p:nvGrpSpPr>
      <p:grpSpPr>
        <a:xfrm>
          <a:off x="0" y="0"/>
          <a:ext cx="0" cy="0"/>
          <a:chOff x="0" y="0"/>
          <a:chExt cx="0" cy="0"/>
        </a:xfrm>
      </p:grpSpPr>
      <p:sp>
        <p:nvSpPr>
          <p:cNvPr id="1519" name="Google Shape;1519;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1"/>
        <p:cNvGrpSpPr/>
        <p:nvPr/>
      </p:nvGrpSpPr>
      <p:grpSpPr>
        <a:xfrm>
          <a:off x="0" y="0"/>
          <a:ext cx="0" cy="0"/>
          <a:chOff x="0" y="0"/>
          <a:chExt cx="0" cy="0"/>
        </a:xfrm>
      </p:grpSpPr>
      <p:sp>
        <p:nvSpPr>
          <p:cNvPr id="1622" name="Google Shape;1622;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Created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4"/>
        <p:cNvGrpSpPr/>
        <p:nvPr/>
      </p:nvGrpSpPr>
      <p:grpSpPr>
        <a:xfrm>
          <a:off x="0" y="0"/>
          <a:ext cx="0" cy="0"/>
          <a:chOff x="0" y="0"/>
          <a:chExt cx="0" cy="0"/>
        </a:xfrm>
      </p:grpSpPr>
      <p:sp>
        <p:nvSpPr>
          <p:cNvPr id="1725" name="Google Shape;1725;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Original 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GB" u="sng">
                <a:solidFill>
                  <a:schemeClr val="hlink"/>
                </a:solidFill>
                <a:hlinkClick r:id="rId4"/>
              </a:rPr>
              <a:t>sourav@yahoo.com</a:t>
            </a:r>
            <a:endParaRPr lang="en-GB" u="sng">
              <a:solidFill>
                <a:schemeClr val="hlink"/>
              </a:solidFill>
            </a:endParaRPr>
          </a:p>
          <a:p>
            <a:pPr marL="0" lvl="0" indent="0" algn="l" rtl="0">
              <a:spcBef>
                <a:spcPts val="0"/>
              </a:spcBef>
              <a:spcAft>
                <a:spcPts val="0"/>
              </a:spcAft>
              <a:buNone/>
            </a:pPr>
          </a:p>
          <a:p>
            <a:pPr marL="0" lvl="0" indent="0" algn="l" rtl="0">
              <a:spcBef>
                <a:spcPts val="0"/>
              </a:spcBef>
              <a:spcAft>
                <a:spcPts val="0"/>
              </a:spcAft>
              <a:buNone/>
            </a:pPr>
            <a:r>
              <a:rPr lang="en-GB"/>
              <a:t>Dark themed version by (Elvis Saravia - </a:t>
            </a:r>
            <a:r>
              <a:rPr lang="en-GB">
                <a:solidFill>
                  <a:schemeClr val="dk1"/>
                </a:solidFill>
              </a:rPr>
              <a:t>ellfae@gmail.com</a:t>
            </a:r>
            <a:r>
              <a:rPr lang="en-GB"/>
              <a:t>)</a:t>
            </a:r>
            <a:endParaRPr lang="en-GB"/>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7"/>
        <p:cNvGrpSpPr/>
        <p:nvPr/>
      </p:nvGrpSpPr>
      <p:grpSpPr>
        <a:xfrm>
          <a:off x="0" y="0"/>
          <a:ext cx="0" cy="0"/>
          <a:chOff x="0" y="0"/>
          <a:chExt cx="0" cy="0"/>
        </a:xfrm>
      </p:grpSpPr>
      <p:sp>
        <p:nvSpPr>
          <p:cNvPr id="1828" name="Google Shape;1828;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3"/>
        <p:cNvGrpSpPr/>
        <p:nvPr/>
      </p:nvGrpSpPr>
      <p:grpSpPr>
        <a:xfrm>
          <a:off x="0" y="0"/>
          <a:ext cx="0" cy="0"/>
          <a:chOff x="0" y="0"/>
          <a:chExt cx="0" cy="0"/>
        </a:xfrm>
      </p:grpSpPr>
      <p:sp>
        <p:nvSpPr>
          <p:cNvPr id="2164" name="Google Shape;2164;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6"/>
        <p:cNvGrpSpPr/>
        <p:nvPr/>
      </p:nvGrpSpPr>
      <p:grpSpPr>
        <a:xfrm>
          <a:off x="0" y="0"/>
          <a:ext cx="0" cy="0"/>
          <a:chOff x="0" y="0"/>
          <a:chExt cx="0" cy="0"/>
        </a:xfrm>
      </p:grpSpPr>
      <p:sp>
        <p:nvSpPr>
          <p:cNvPr id="2497" name="Google Shape;2497;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Added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4"/>
        <p:cNvGrpSpPr/>
        <p:nvPr/>
      </p:nvGrpSpPr>
      <p:grpSpPr>
        <a:xfrm>
          <a:off x="0" y="0"/>
          <a:ext cx="0" cy="0"/>
          <a:chOff x="0" y="0"/>
          <a:chExt cx="0" cy="0"/>
        </a:xfrm>
      </p:grpSpPr>
      <p:sp>
        <p:nvSpPr>
          <p:cNvPr id="3245" name="Google Shape;3245;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6" name="Google Shape;3246;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2"/>
        <p:cNvGrpSpPr/>
        <p:nvPr/>
      </p:nvGrpSpPr>
      <p:grpSpPr>
        <a:xfrm>
          <a:off x="0" y="0"/>
          <a:ext cx="0" cy="0"/>
          <a:chOff x="0" y="0"/>
          <a:chExt cx="0" cy="0"/>
        </a:xfrm>
      </p:grpSpPr>
      <p:sp>
        <p:nvSpPr>
          <p:cNvPr id="2833" name="Google Shape;2833;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5"/>
        <p:cNvGrpSpPr/>
        <p:nvPr/>
      </p:nvGrpSpPr>
      <p:grpSpPr>
        <a:xfrm>
          <a:off x="0" y="0"/>
          <a:ext cx="0" cy="0"/>
          <a:chOff x="0" y="0"/>
          <a:chExt cx="0" cy="0"/>
        </a:xfrm>
      </p:grpSpPr>
      <p:sp>
        <p:nvSpPr>
          <p:cNvPr id="3186" name="Google Shape;3186;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Created by @srvmshr</a:t>
            </a:r>
            <a:endParaRPr lang="en-GB"/>
          </a:p>
          <a:p>
            <a:pPr marL="0" lvl="0" indent="0" algn="l" rtl="0">
              <a:spcBef>
                <a:spcPts val="0"/>
              </a:spcBef>
              <a:spcAft>
                <a:spcPts val="0"/>
              </a:spcAft>
              <a:buNone/>
            </a:pPr>
            <a:r>
              <a:rPr lang="en-GB"/>
              <a:t>Sourav @ yahoo.com</a:t>
            </a:r>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This can be used to represent a vector. If you want to edit the distance between each element, you can “ungroup” the shapes and then modify the distance between the individual lines.</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0"/>
        <p:cNvGrpSpPr/>
        <p:nvPr/>
      </p:nvGrpSpPr>
      <p:grpSpPr>
        <a:xfrm>
          <a:off x="0" y="0"/>
          <a:ext cx="0" cy="0"/>
          <a:chOff x="0" y="0"/>
          <a:chExt cx="0" cy="0"/>
        </a:xfrm>
      </p:grpSpPr>
      <p:sp>
        <p:nvSpPr>
          <p:cNvPr id="3211" name="Google Shape;3211;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1 hidden layer neural network</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9"/>
        <p:cNvGrpSpPr/>
        <p:nvPr/>
      </p:nvGrpSpPr>
      <p:grpSpPr>
        <a:xfrm>
          <a:off x="0" y="0"/>
          <a:ext cx="0" cy="0"/>
          <a:chOff x="0" y="0"/>
          <a:chExt cx="0" cy="0"/>
        </a:xfrm>
      </p:grpSpPr>
      <p:sp>
        <p:nvSpPr>
          <p:cNvPr id="3310" name="Google Shape;3310;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Using the same visual components from before and a few new custom ones, I was able to come up with the Transformer architecture</a:t>
            </a:r>
            <a:endParaRPr lang="en-GB"/>
          </a:p>
          <a:p>
            <a:pPr marL="457200" lvl="0" indent="-298450" algn="l" rtl="0">
              <a:spcBef>
                <a:spcPts val="0"/>
              </a:spcBef>
              <a:spcAft>
                <a:spcPts val="0"/>
              </a:spcAft>
              <a:buSzPts val="1100"/>
              <a:buChar char="-"/>
            </a:pPr>
            <a:r>
              <a:rPr lang="en-GB"/>
              <a:t>This is a reproduction of the Transformer architecture figure presented in the work of </a:t>
            </a:r>
            <a:r>
              <a:rPr lang="en-GB" u="sng">
                <a:solidFill>
                  <a:schemeClr val="hlink"/>
                </a:solidFill>
                <a:hlinkClick r:id="rId3"/>
              </a:rPr>
              <a:t>Vaswani et al. 2017</a:t>
            </a:r>
            <a:endParaRPr lang="en-GB" u="sng">
              <a:solidFill>
                <a:schemeClr val="hlink"/>
              </a:solidFill>
            </a:endParaRPr>
          </a:p>
          <a:p>
            <a:pPr marL="457200" lvl="0" indent="-298450" algn="l" rtl="0">
              <a:spcBef>
                <a:spcPts val="0"/>
              </a:spcBef>
              <a:spcAft>
                <a:spcPts val="0"/>
              </a:spcAft>
              <a:buSzPts val="1100"/>
              <a:buChar char="-"/>
            </a:pPr>
            <a:r>
              <a:rPr lang="en-GB"/>
              <a:t>You can further customize it however you want</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4"/>
        <p:cNvGrpSpPr/>
        <p:nvPr/>
      </p:nvGrpSpPr>
      <p:grpSpPr>
        <a:xfrm>
          <a:off x="0" y="0"/>
          <a:ext cx="0" cy="0"/>
          <a:chOff x="0" y="0"/>
          <a:chExt cx="0" cy="0"/>
        </a:xfrm>
      </p:grpSpPr>
      <p:sp>
        <p:nvSpPr>
          <p:cNvPr id="3375" name="Google Shape;3375;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figure aims to demonstrate the process of tokenization</a:t>
            </a:r>
            <a:endParaRPr lang="en-GB"/>
          </a:p>
          <a:p>
            <a:pPr marL="457200" lvl="0" indent="-298450" algn="l" rtl="0">
              <a:spcBef>
                <a:spcPts val="0"/>
              </a:spcBef>
              <a:spcAft>
                <a:spcPts val="0"/>
              </a:spcAft>
              <a:buSzPts val="1100"/>
              <a:buChar char="-"/>
            </a:pPr>
            <a:r>
              <a:rPr lang="en-GB"/>
              <a:t>If you want to change the gradient colors of this shape, you can simply click on the shape and then select “Fill color” (the bucket looking icon at the top).</a:t>
            </a:r>
            <a:endParaRPr lang="en-GB"/>
          </a:p>
          <a:p>
            <a:pPr marL="457200" lvl="0" indent="-298450" algn="l" rtl="0">
              <a:spcBef>
                <a:spcPts val="0"/>
              </a:spcBef>
              <a:spcAft>
                <a:spcPts val="0"/>
              </a:spcAft>
              <a:buSzPts val="1100"/>
              <a:buChar char="-"/>
            </a:pPr>
            <a:r>
              <a:rPr lang="en-GB"/>
              <a:t>This is a gradient color so you can customize however you want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Author: Elvis Saravia (ellfae@gmail.com)</a:t>
            </a:r>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1"/>
        <p:cNvGrpSpPr/>
        <p:nvPr/>
      </p:nvGrpSpPr>
      <p:grpSpPr>
        <a:xfrm>
          <a:off x="0" y="0"/>
          <a:ext cx="0" cy="0"/>
          <a:chOff x="0" y="0"/>
          <a:chExt cx="0" cy="0"/>
        </a:xfrm>
      </p:grpSpPr>
      <p:sp>
        <p:nvSpPr>
          <p:cNvPr id="3392" name="Google Shape;3392;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6"/>
        <p:cNvGrpSpPr/>
        <p:nvPr/>
      </p:nvGrpSpPr>
      <p:grpSpPr>
        <a:xfrm>
          <a:off x="0" y="0"/>
          <a:ext cx="0" cy="0"/>
          <a:chOff x="0" y="0"/>
          <a:chExt cx="0" cy="0"/>
        </a:xfrm>
      </p:grpSpPr>
      <p:sp>
        <p:nvSpPr>
          <p:cNvPr id="3397" name="Google Shape;3397;g78327f1586_217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@srvmshr</a:t>
            </a:r>
            <a:endParaRPr lang="en-GB" u="sng">
              <a:solidFill>
                <a:schemeClr val="hlink"/>
              </a:solidFill>
            </a:endParaRPr>
          </a:p>
          <a:p>
            <a:pPr marL="0" lvl="0" indent="0" algn="l" rtl="0">
              <a:spcBef>
                <a:spcPts val="0"/>
              </a:spcBef>
              <a:spcAft>
                <a:spcPts val="0"/>
              </a:spcAft>
              <a:buNone/>
            </a:pPr>
            <a:r>
              <a:rPr lang="en-GB"/>
              <a:t>sourav@yahoo.com</a:t>
            </a:r>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6"/>
        <p:cNvGrpSpPr/>
        <p:nvPr/>
      </p:nvGrpSpPr>
      <p:grpSpPr>
        <a:xfrm>
          <a:off x="0" y="0"/>
          <a:ext cx="0" cy="0"/>
          <a:chOff x="0" y="0"/>
          <a:chExt cx="0" cy="0"/>
        </a:xfrm>
      </p:grpSpPr>
      <p:sp>
        <p:nvSpPr>
          <p:cNvPr id="3437" name="Google Shape;343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9"/>
        <p:cNvGrpSpPr/>
        <p:nvPr/>
      </p:nvGrpSpPr>
      <p:grpSpPr>
        <a:xfrm>
          <a:off x="0" y="0"/>
          <a:ext cx="0" cy="0"/>
          <a:chOff x="0" y="0"/>
          <a:chExt cx="0" cy="0"/>
        </a:xfrm>
      </p:grpSpPr>
      <p:sp>
        <p:nvSpPr>
          <p:cNvPr id="3540" name="Google Shape;354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55"/>
        <p:cNvGrpSpPr/>
        <p:nvPr/>
      </p:nvGrpSpPr>
      <p:grpSpPr>
        <a:xfrm>
          <a:off x="0" y="0"/>
          <a:ext cx="0" cy="0"/>
          <a:chOff x="0" y="0"/>
          <a:chExt cx="0" cy="0"/>
        </a:xfrm>
      </p:grpSpPr>
      <p:sp>
        <p:nvSpPr>
          <p:cNvPr id="3556" name="Google Shape;3556;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72"/>
        <p:cNvGrpSpPr/>
        <p:nvPr/>
      </p:nvGrpSpPr>
      <p:grpSpPr>
        <a:xfrm>
          <a:off x="0" y="0"/>
          <a:ext cx="0" cy="0"/>
          <a:chOff x="0" y="0"/>
          <a:chExt cx="0" cy="0"/>
        </a:xfrm>
      </p:grpSpPr>
      <p:sp>
        <p:nvSpPr>
          <p:cNvPr id="3573" name="Google Shape;3573;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11"/>
        <p:cNvGrpSpPr/>
        <p:nvPr/>
      </p:nvGrpSpPr>
      <p:grpSpPr>
        <a:xfrm>
          <a:off x="0" y="0"/>
          <a:ext cx="0" cy="0"/>
          <a:chOff x="0" y="0"/>
          <a:chExt cx="0" cy="0"/>
        </a:xfrm>
      </p:grpSpPr>
      <p:sp>
        <p:nvSpPr>
          <p:cNvPr id="3612" name="Google Shape;3612;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Symbolizing an embedding</a:t>
            </a:r>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98"/>
        <p:cNvGrpSpPr/>
        <p:nvPr/>
      </p:nvGrpSpPr>
      <p:grpSpPr>
        <a:xfrm>
          <a:off x="0" y="0"/>
          <a:ext cx="0" cy="0"/>
          <a:chOff x="0" y="0"/>
          <a:chExt cx="0" cy="0"/>
        </a:xfrm>
      </p:grpSpPr>
      <p:sp>
        <p:nvSpPr>
          <p:cNvPr id="3699" name="Google Shape;3699;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3"/>
        <p:cNvGrpSpPr/>
        <p:nvPr/>
      </p:nvGrpSpPr>
      <p:grpSpPr>
        <a:xfrm>
          <a:off x="0" y="0"/>
          <a:ext cx="0" cy="0"/>
          <a:chOff x="0" y="0"/>
          <a:chExt cx="0" cy="0"/>
        </a:xfrm>
      </p:grpSpPr>
      <p:sp>
        <p:nvSpPr>
          <p:cNvPr id="3894" name="Google Shape;3894;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78"/>
        <p:cNvGrpSpPr/>
        <p:nvPr/>
      </p:nvGrpSpPr>
      <p:grpSpPr>
        <a:xfrm>
          <a:off x="0" y="0"/>
          <a:ext cx="0" cy="0"/>
          <a:chOff x="0" y="0"/>
          <a:chExt cx="0" cy="0"/>
        </a:xfrm>
      </p:grpSpPr>
      <p:sp>
        <p:nvSpPr>
          <p:cNvPr id="4079" name="Google Shape;4079;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29"/>
        <p:cNvGrpSpPr/>
        <p:nvPr/>
      </p:nvGrpSpPr>
      <p:grpSpPr>
        <a:xfrm>
          <a:off x="0" y="0"/>
          <a:ext cx="0" cy="0"/>
          <a:chOff x="0" y="0"/>
          <a:chExt cx="0" cy="0"/>
        </a:xfrm>
      </p:grpSpPr>
      <p:sp>
        <p:nvSpPr>
          <p:cNvPr id="4130" name="Google Shape;4130;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88"/>
        <p:cNvGrpSpPr/>
        <p:nvPr/>
      </p:nvGrpSpPr>
      <p:grpSpPr>
        <a:xfrm>
          <a:off x="0" y="0"/>
          <a:ext cx="0" cy="0"/>
          <a:chOff x="0" y="0"/>
          <a:chExt cx="0" cy="0"/>
        </a:xfrm>
      </p:grpSpPr>
      <p:sp>
        <p:nvSpPr>
          <p:cNvPr id="4189" name="Google Shape;4189;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38"/>
        <p:cNvGrpSpPr/>
        <p:nvPr/>
      </p:nvGrpSpPr>
      <p:grpSpPr>
        <a:xfrm>
          <a:off x="0" y="0"/>
          <a:ext cx="0" cy="0"/>
          <a:chOff x="0" y="0"/>
          <a:chExt cx="0" cy="0"/>
        </a:xfrm>
      </p:grpSpPr>
      <p:sp>
        <p:nvSpPr>
          <p:cNvPr id="4239" name="Google Shape;4239;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sourav@yahoo.com</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18"/>
        <p:cNvGrpSpPr/>
        <p:nvPr/>
      </p:nvGrpSpPr>
      <p:grpSpPr>
        <a:xfrm>
          <a:off x="0" y="0"/>
          <a:ext cx="0" cy="0"/>
          <a:chOff x="0" y="0"/>
          <a:chExt cx="0" cy="0"/>
        </a:xfrm>
      </p:grpSpPr>
      <p:sp>
        <p:nvSpPr>
          <p:cNvPr id="4319" name="Google Shape;4319;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add abstract backgrounds here</a:t>
            </a:r>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23"/>
        <p:cNvGrpSpPr/>
        <p:nvPr/>
      </p:nvGrpSpPr>
      <p:grpSpPr>
        <a:xfrm>
          <a:off x="0" y="0"/>
          <a:ext cx="0" cy="0"/>
          <a:chOff x="0" y="0"/>
          <a:chExt cx="0" cy="0"/>
        </a:xfrm>
      </p:grpSpPr>
      <p:sp>
        <p:nvSpPr>
          <p:cNvPr id="4324" name="Google Shape;4324;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5" name="Google Shape;4325;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r>
              <a:rPr lang="en-GB"/>
              <a:t>Author: Elvis Saravia</a:t>
            </a:r>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17"/>
        <p:cNvGrpSpPr/>
        <p:nvPr/>
      </p:nvGrpSpPr>
      <p:grpSpPr>
        <a:xfrm>
          <a:off x="0" y="0"/>
          <a:ext cx="0" cy="0"/>
          <a:chOff x="0" y="0"/>
          <a:chExt cx="0" cy="0"/>
        </a:xfrm>
      </p:grpSpPr>
      <p:sp>
        <p:nvSpPr>
          <p:cNvPr id="4518" name="Google Shape;4518;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457200" lvl="0" indent="-298450" algn="l" rtl="0">
              <a:spcBef>
                <a:spcPts val="0"/>
              </a:spcBef>
              <a:spcAft>
                <a:spcPts val="0"/>
              </a:spcAft>
              <a:buSzPts val="1100"/>
              <a:buChar char="-"/>
            </a:pPr>
            <a:r>
              <a:rPr lang="en-GB"/>
              <a:t>You can customize the background as well by right clicking and changing to another gradient or static color</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12"/>
        <p:cNvGrpSpPr/>
        <p:nvPr/>
      </p:nvGrpSpPr>
      <p:grpSpPr>
        <a:xfrm>
          <a:off x="0" y="0"/>
          <a:ext cx="0" cy="0"/>
          <a:chOff x="0" y="0"/>
          <a:chExt cx="0" cy="0"/>
        </a:xfrm>
      </p:grpSpPr>
      <p:sp>
        <p:nvSpPr>
          <p:cNvPr id="4713" name="Google Shape;4713;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Can represent a neuron or some arbitrary operation</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06"/>
        <p:cNvGrpSpPr/>
        <p:nvPr/>
      </p:nvGrpSpPr>
      <p:grpSpPr>
        <a:xfrm>
          <a:off x="0" y="0"/>
          <a:ext cx="0" cy="0"/>
          <a:chOff x="0" y="0"/>
          <a:chExt cx="0" cy="0"/>
        </a:xfrm>
      </p:grpSpPr>
      <p:sp>
        <p:nvSpPr>
          <p:cNvPr id="4907" name="Google Shape;4907;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This is the header I use for the dair.ai NLP Newsletter</a:t>
            </a:r>
            <a:endParaRPr lang="en-GB"/>
          </a:p>
          <a:p>
            <a:pPr marL="457200" lvl="0" indent="-298450" algn="l" rtl="0">
              <a:spcBef>
                <a:spcPts val="0"/>
              </a:spcBef>
              <a:spcAft>
                <a:spcPts val="0"/>
              </a:spcAft>
              <a:buSzPts val="1100"/>
              <a:buChar char="-"/>
            </a:pPr>
            <a:r>
              <a:rPr lang="en-GB"/>
              <a:t>You can change the gradient of each component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solidFill>
                  <a:schemeClr val="dk1"/>
                </a:solidFill>
              </a:rPr>
              <a:t>Author: Elvis Saravia</a:t>
            </a:r>
            <a:endParaRPr lang="en-GB">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01"/>
        <p:cNvGrpSpPr/>
        <p:nvPr/>
      </p:nvGrpSpPr>
      <p:grpSpPr>
        <a:xfrm>
          <a:off x="0" y="0"/>
          <a:ext cx="0" cy="0"/>
          <a:chOff x="0" y="0"/>
          <a:chExt cx="0" cy="0"/>
        </a:xfrm>
      </p:grpSpPr>
      <p:sp>
        <p:nvSpPr>
          <p:cNvPr id="5102" name="Google Shape;5102;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3" name="Google Shape;5103;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Gradient background shows some inspirations and ideas for color themes that could be used for backgrounds</a:t>
            </a:r>
            <a:endParaRPr lang="en-GB"/>
          </a:p>
          <a:p>
            <a:pPr marL="457200" lvl="0" indent="-298450" algn="l" rtl="0">
              <a:spcBef>
                <a:spcPts val="0"/>
              </a:spcBef>
              <a:spcAft>
                <a:spcPts val="0"/>
              </a:spcAft>
              <a:buSzPts val="1100"/>
              <a:buChar char="-"/>
            </a:pPr>
            <a:r>
              <a:rPr lang="en-GB"/>
              <a:t>The examples used in this section are inspired by </a:t>
            </a:r>
            <a:r>
              <a:rPr lang="en-GB" u="sng">
                <a:solidFill>
                  <a:schemeClr val="hlink"/>
                </a:solidFill>
                <a:hlinkClick r:id="rId3"/>
              </a:rPr>
              <a:t>https://uigradients.com</a:t>
            </a:r>
            <a:endParaRPr lang="en-GB" u="sng">
              <a:solidFill>
                <a:schemeClr val="hlink"/>
              </a:solidFill>
              <a:hlinkClick r:id="rId3"/>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06"/>
        <p:cNvGrpSpPr/>
        <p:nvPr/>
      </p:nvGrpSpPr>
      <p:grpSpPr>
        <a:xfrm>
          <a:off x="0" y="0"/>
          <a:ext cx="0" cy="0"/>
          <a:chOff x="0" y="0"/>
          <a:chExt cx="0" cy="0"/>
        </a:xfrm>
      </p:grpSpPr>
      <p:sp>
        <p:nvSpPr>
          <p:cNvPr id="5107" name="Google Shape;5107;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10"/>
        <p:cNvGrpSpPr/>
        <p:nvPr/>
      </p:nvGrpSpPr>
      <p:grpSpPr>
        <a:xfrm>
          <a:off x="0" y="0"/>
          <a:ext cx="0" cy="0"/>
          <a:chOff x="0" y="0"/>
          <a:chExt cx="0" cy="0"/>
        </a:xfrm>
      </p:grpSpPr>
      <p:sp>
        <p:nvSpPr>
          <p:cNvPr id="5111" name="Google Shape;5111;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2" name="Google Shape;5112;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14"/>
        <p:cNvGrpSpPr/>
        <p:nvPr/>
      </p:nvGrpSpPr>
      <p:grpSpPr>
        <a:xfrm>
          <a:off x="0" y="0"/>
          <a:ext cx="0" cy="0"/>
          <a:chOff x="0" y="0"/>
          <a:chExt cx="0" cy="0"/>
        </a:xfrm>
      </p:grpSpPr>
      <p:sp>
        <p:nvSpPr>
          <p:cNvPr id="5115" name="Google Shape;5115;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6" name="Google Shape;5116;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18"/>
        <p:cNvGrpSpPr/>
        <p:nvPr/>
      </p:nvGrpSpPr>
      <p:grpSpPr>
        <a:xfrm>
          <a:off x="0" y="0"/>
          <a:ext cx="0" cy="0"/>
          <a:chOff x="0" y="0"/>
          <a:chExt cx="0" cy="0"/>
        </a:xfrm>
      </p:grpSpPr>
      <p:sp>
        <p:nvSpPr>
          <p:cNvPr id="5119" name="Google Shape;5119;gb2c25a3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0" name="Google Shape;5120;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23"/>
        <p:cNvGrpSpPr/>
        <p:nvPr/>
      </p:nvGrpSpPr>
      <p:grpSpPr>
        <a:xfrm>
          <a:off x="0" y="0"/>
          <a:ext cx="0" cy="0"/>
          <a:chOff x="0" y="0"/>
          <a:chExt cx="0" cy="0"/>
        </a:xfrm>
      </p:grpSpPr>
      <p:sp>
        <p:nvSpPr>
          <p:cNvPr id="5124" name="Google Shape;5124;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20"/>
        <p:cNvGrpSpPr/>
        <p:nvPr/>
      </p:nvGrpSpPr>
      <p:grpSpPr>
        <a:xfrm>
          <a:off x="0" y="0"/>
          <a:ext cx="0" cy="0"/>
          <a:chOff x="0" y="0"/>
          <a:chExt cx="0" cy="0"/>
        </a:xfrm>
      </p:grpSpPr>
      <p:sp>
        <p:nvSpPr>
          <p:cNvPr id="5221" name="Google Shape;5221;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0"/>
        <p:cNvGrpSpPr/>
        <p:nvPr/>
      </p:nvGrpSpPr>
      <p:grpSpPr>
        <a:xfrm>
          <a:off x="0" y="0"/>
          <a:ext cx="0" cy="0"/>
          <a:chOff x="0" y="0"/>
          <a:chExt cx="0" cy="0"/>
        </a:xfrm>
      </p:grpSpPr>
      <p:sp>
        <p:nvSpPr>
          <p:cNvPr id="381" name="Google Shape;381;ga48177d0af_7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48177d0af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6"/>
        <p:cNvGrpSpPr/>
        <p:nvPr/>
      </p:nvGrpSpPr>
      <p:grpSpPr>
        <a:xfrm>
          <a:off x="0" y="0"/>
          <a:ext cx="0" cy="0"/>
          <a:chOff x="0" y="0"/>
          <a:chExt cx="0" cy="0"/>
        </a:xfrm>
      </p:grpSpPr>
      <p:sp>
        <p:nvSpPr>
          <p:cNvPr id="5247" name="Google Shape;5247;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a:t>
            </a:r>
            <a:endParaRPr lang="en-GB"/>
          </a:p>
          <a:p>
            <a:pPr marL="457200" lvl="0" indent="-298450" algn="l" rtl="0">
              <a:spcBef>
                <a:spcPts val="0"/>
              </a:spcBef>
              <a:spcAft>
                <a:spcPts val="0"/>
              </a:spcAft>
              <a:buSzPts val="1100"/>
              <a:buChar char="-"/>
            </a:pPr>
            <a:r>
              <a:rPr lang="en-GB"/>
              <a:t>These visuals could represent transformations (left) or operations (right)</a:t>
            </a:r>
            <a:endParaRPr lang="en-GB"/>
          </a:p>
          <a:p>
            <a:pPr marL="457200" lvl="0" indent="-298450" algn="l" rtl="0">
              <a:spcBef>
                <a:spcPts val="0"/>
              </a:spcBef>
              <a:spcAft>
                <a:spcPts val="0"/>
              </a:spcAft>
              <a:buSzPts val="1100"/>
              <a:buChar char="-"/>
            </a:pPr>
            <a:r>
              <a:rPr lang="en-GB"/>
              <a:t>The visuals on the right use the Math Equations Add on for Google Slides.</a:t>
            </a:r>
            <a:endParaRPr lang="en-GB"/>
          </a:p>
          <a:p>
            <a:pPr marL="457200" lvl="0" indent="-298450" algn="l" rtl="0">
              <a:spcBef>
                <a:spcPts val="0"/>
              </a:spcBef>
              <a:spcAft>
                <a:spcPts val="0"/>
              </a:spcAft>
              <a:buSzPts val="1100"/>
              <a:buChar char="-"/>
            </a:pPr>
            <a:r>
              <a:rPr lang="en-GB"/>
              <a:t>If you click on the equation you are able to modify it by:</a:t>
            </a:r>
            <a:endParaRPr lang="en-GB"/>
          </a:p>
          <a:p>
            <a:pPr marL="914400" lvl="1" indent="-298450" algn="l" rtl="0">
              <a:spcBef>
                <a:spcPts val="0"/>
              </a:spcBef>
              <a:spcAft>
                <a:spcPts val="0"/>
              </a:spcAft>
              <a:buSzPts val="1100"/>
              <a:buChar char="-"/>
            </a:pPr>
            <a:r>
              <a:rPr lang="en-GB"/>
              <a:t>Selecting Add Ons → Math Equations → Menu</a:t>
            </a:r>
            <a:endParaRPr lang="en-GB"/>
          </a:p>
          <a:p>
            <a:pPr marL="914400" lvl="1" indent="-298450" algn="l" rtl="0">
              <a:spcBef>
                <a:spcPts val="0"/>
              </a:spcBef>
              <a:spcAft>
                <a:spcPts val="0"/>
              </a:spcAft>
              <a:buSzPts val="1100"/>
              <a:buChar char="-"/>
            </a:pPr>
            <a:r>
              <a:rPr lang="en-GB"/>
              <a:t>While the equation is selected, click “Connect to Equation” on the “Math Equations UI”</a:t>
            </a:r>
            <a:endParaRPr lang="en-GB"/>
          </a:p>
          <a:p>
            <a:pPr marL="914400" lvl="1" indent="-298450" algn="l" rtl="0">
              <a:spcBef>
                <a:spcPts val="0"/>
              </a:spcBef>
              <a:spcAft>
                <a:spcPts val="0"/>
              </a:spcAft>
              <a:buSzPts val="1100"/>
              <a:buChar char="-"/>
            </a:pPr>
            <a:r>
              <a:rPr lang="en-GB"/>
              <a:t>Then change the properties like color, size, etc.</a:t>
            </a:r>
            <a:endParaRPr lang="en-GB"/>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52"/>
        <p:cNvGrpSpPr/>
        <p:nvPr/>
      </p:nvGrpSpPr>
      <p:grpSpPr>
        <a:xfrm>
          <a:off x="0" y="0"/>
          <a:ext cx="0" cy="0"/>
          <a:chOff x="0" y="0"/>
          <a:chExt cx="0" cy="0"/>
        </a:xfrm>
      </p:grpSpPr>
      <p:sp>
        <p:nvSpPr>
          <p:cNvPr id="5253" name="Google Shape;5253;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58"/>
        <p:cNvGrpSpPr/>
        <p:nvPr/>
      </p:nvGrpSpPr>
      <p:grpSpPr>
        <a:xfrm>
          <a:off x="0" y="0"/>
          <a:ext cx="0" cy="0"/>
          <a:chOff x="0" y="0"/>
          <a:chExt cx="0" cy="0"/>
        </a:xfrm>
      </p:grpSpPr>
      <p:sp>
        <p:nvSpPr>
          <p:cNvPr id="5259" name="Google Shape;5259;ga361af62e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a361af62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70"/>
        <p:cNvGrpSpPr/>
        <p:nvPr/>
      </p:nvGrpSpPr>
      <p:grpSpPr>
        <a:xfrm>
          <a:off x="0" y="0"/>
          <a:ext cx="0" cy="0"/>
          <a:chOff x="0" y="0"/>
          <a:chExt cx="0" cy="0"/>
        </a:xfrm>
      </p:grpSpPr>
      <p:sp>
        <p:nvSpPr>
          <p:cNvPr id="5271" name="Google Shape;5271;ga361af62e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2" name="Google Shape;5272;ga361af62e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78"/>
        <p:cNvGrpSpPr/>
        <p:nvPr/>
      </p:nvGrpSpPr>
      <p:grpSpPr>
        <a:xfrm>
          <a:off x="0" y="0"/>
          <a:ext cx="0" cy="0"/>
          <a:chOff x="0" y="0"/>
          <a:chExt cx="0" cy="0"/>
        </a:xfrm>
      </p:grpSpPr>
      <p:sp>
        <p:nvSpPr>
          <p:cNvPr id="5279" name="Google Shape;5279;ga361af62e8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a361af62e8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86"/>
        <p:cNvGrpSpPr/>
        <p:nvPr/>
      </p:nvGrpSpPr>
      <p:grpSpPr>
        <a:xfrm>
          <a:off x="0" y="0"/>
          <a:ext cx="0" cy="0"/>
          <a:chOff x="0" y="0"/>
          <a:chExt cx="0" cy="0"/>
        </a:xfrm>
      </p:grpSpPr>
      <p:sp>
        <p:nvSpPr>
          <p:cNvPr id="5287" name="Google Shape;528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91"/>
        <p:cNvGrpSpPr/>
        <p:nvPr/>
      </p:nvGrpSpPr>
      <p:grpSpPr>
        <a:xfrm>
          <a:off x="0" y="0"/>
          <a:ext cx="0" cy="0"/>
          <a:chOff x="0" y="0"/>
          <a:chExt cx="0" cy="0"/>
        </a:xfrm>
      </p:grpSpPr>
      <p:sp>
        <p:nvSpPr>
          <p:cNvPr id="5292" name="Google Shape;5292;g55822fc331c9ff6a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g55822fc331c9ff6a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96"/>
        <p:cNvGrpSpPr/>
        <p:nvPr/>
      </p:nvGrpSpPr>
      <p:grpSpPr>
        <a:xfrm>
          <a:off x="0" y="0"/>
          <a:ext cx="0" cy="0"/>
          <a:chOff x="0" y="0"/>
          <a:chExt cx="0" cy="0"/>
        </a:xfrm>
      </p:grpSpPr>
      <p:sp>
        <p:nvSpPr>
          <p:cNvPr id="5297" name="Google Shape;5297;g55822fc331c9ff6a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55822fc331c9ff6a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01"/>
        <p:cNvGrpSpPr/>
        <p:nvPr/>
      </p:nvGrpSpPr>
      <p:grpSpPr>
        <a:xfrm>
          <a:off x="0" y="0"/>
          <a:ext cx="0" cy="0"/>
          <a:chOff x="0" y="0"/>
          <a:chExt cx="0" cy="0"/>
        </a:xfrm>
      </p:grpSpPr>
      <p:sp>
        <p:nvSpPr>
          <p:cNvPr id="5302" name="Google Shape;5302;g55822fc331c9ff6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3" name="Google Shape;5303;g55822fc331c9ff6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08"/>
        <p:cNvGrpSpPr/>
        <p:nvPr/>
      </p:nvGrpSpPr>
      <p:grpSpPr>
        <a:xfrm>
          <a:off x="0" y="0"/>
          <a:ext cx="0" cy="0"/>
          <a:chOff x="0" y="0"/>
          <a:chExt cx="0" cy="0"/>
        </a:xfrm>
      </p:grpSpPr>
      <p:sp>
        <p:nvSpPr>
          <p:cNvPr id="5309" name="Google Shape;5309;ga4de7e2a44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27"/>
        <p:cNvGrpSpPr/>
        <p:nvPr/>
      </p:nvGrpSpPr>
      <p:grpSpPr>
        <a:xfrm>
          <a:off x="0" y="0"/>
          <a:ext cx="0" cy="0"/>
          <a:chOff x="0" y="0"/>
          <a:chExt cx="0" cy="0"/>
        </a:xfrm>
      </p:grpSpPr>
      <p:sp>
        <p:nvSpPr>
          <p:cNvPr id="5328" name="Google Shape;5328;ga4de7e2a44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9" name="Google Shape;5329;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44"/>
        <p:cNvGrpSpPr/>
        <p:nvPr/>
      </p:nvGrpSpPr>
      <p:grpSpPr>
        <a:xfrm>
          <a:off x="0" y="0"/>
          <a:ext cx="0" cy="0"/>
          <a:chOff x="0" y="0"/>
          <a:chExt cx="0" cy="0"/>
        </a:xfrm>
      </p:grpSpPr>
      <p:sp>
        <p:nvSpPr>
          <p:cNvPr id="5345" name="Google Shape;5345;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72"/>
        <p:cNvGrpSpPr/>
        <p:nvPr/>
      </p:nvGrpSpPr>
      <p:grpSpPr>
        <a:xfrm>
          <a:off x="0" y="0"/>
          <a:ext cx="0" cy="0"/>
          <a:chOff x="0" y="0"/>
          <a:chExt cx="0" cy="0"/>
        </a:xfrm>
      </p:grpSpPr>
      <p:sp>
        <p:nvSpPr>
          <p:cNvPr id="5373" name="Google Shape;5373;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4" name="Google Shape;537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66"/>
        <p:cNvGrpSpPr/>
        <p:nvPr/>
      </p:nvGrpSpPr>
      <p:grpSpPr>
        <a:xfrm>
          <a:off x="0" y="0"/>
          <a:ext cx="0" cy="0"/>
          <a:chOff x="0" y="0"/>
          <a:chExt cx="0" cy="0"/>
        </a:xfrm>
      </p:grpSpPr>
      <p:sp>
        <p:nvSpPr>
          <p:cNvPr id="5467" name="Google Shape;5467;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99"/>
        <p:cNvGrpSpPr/>
        <p:nvPr/>
      </p:nvGrpSpPr>
      <p:grpSpPr>
        <a:xfrm>
          <a:off x="0" y="0"/>
          <a:ext cx="0" cy="0"/>
          <a:chOff x="0" y="0"/>
          <a:chExt cx="0" cy="0"/>
        </a:xfrm>
      </p:grpSpPr>
      <p:sp>
        <p:nvSpPr>
          <p:cNvPr id="5500" name="Google Shape;5500;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1" name="Google Shape;5501;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3"/>
        <p:cNvGrpSpPr/>
        <p:nvPr/>
      </p:nvGrpSpPr>
      <p:grpSpPr>
        <a:xfrm>
          <a:off x="0" y="0"/>
          <a:ext cx="0" cy="0"/>
          <a:chOff x="0" y="0"/>
          <a:chExt cx="0" cy="0"/>
        </a:xfrm>
      </p:grpSpPr>
      <p:sp>
        <p:nvSpPr>
          <p:cNvPr id="5524" name="Google Shape;5524;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5" name="Google Shape;5525;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8"/>
        <p:cNvGrpSpPr/>
        <p:nvPr/>
      </p:nvGrpSpPr>
      <p:grpSpPr>
        <a:xfrm>
          <a:off x="0" y="0"/>
          <a:ext cx="0" cy="0"/>
          <a:chOff x="0" y="0"/>
          <a:chExt cx="0" cy="0"/>
        </a:xfrm>
      </p:grpSpPr>
      <p:sp>
        <p:nvSpPr>
          <p:cNvPr id="5529" name="Google Shape;5529;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0" name="Google Shape;5530;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Can represent a multidimensional array (2D)</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40"/>
        <p:cNvGrpSpPr/>
        <p:nvPr/>
      </p:nvGrpSpPr>
      <p:grpSpPr>
        <a:xfrm>
          <a:off x="0" y="0"/>
          <a:ext cx="0" cy="0"/>
          <a:chOff x="0" y="0"/>
          <a:chExt cx="0" cy="0"/>
        </a:xfrm>
      </p:grpSpPr>
      <p:sp>
        <p:nvSpPr>
          <p:cNvPr id="5541" name="Google Shape;5541;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2" name="Google Shape;5542;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45"/>
        <p:cNvGrpSpPr/>
        <p:nvPr/>
      </p:nvGrpSpPr>
      <p:grpSpPr>
        <a:xfrm>
          <a:off x="0" y="0"/>
          <a:ext cx="0" cy="0"/>
          <a:chOff x="0" y="0"/>
          <a:chExt cx="0" cy="0"/>
        </a:xfrm>
      </p:grpSpPr>
      <p:sp>
        <p:nvSpPr>
          <p:cNvPr id="5546" name="Google Shape;5546;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t>
            </a:r>
            <a:r>
              <a:rPr lang="en-GB" u="sng">
                <a:solidFill>
                  <a:schemeClr val="hlink"/>
                </a:solidFill>
                <a:hlinkClick r:id="rId3"/>
              </a:rPr>
              <a:t>@avsthiago</a:t>
            </a:r>
            <a:endParaRPr lang="en-GB" u="sng">
              <a:solidFill>
                <a:schemeClr val="hlink"/>
              </a:solidFill>
              <a:hlinkClick r:id="rId3"/>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69"/>
        <p:cNvGrpSpPr/>
        <p:nvPr/>
      </p:nvGrpSpPr>
      <p:grpSpPr>
        <a:xfrm>
          <a:off x="0" y="0"/>
          <a:ext cx="0" cy="0"/>
          <a:chOff x="0" y="0"/>
          <a:chExt cx="0" cy="0"/>
        </a:xfrm>
      </p:grpSpPr>
      <p:sp>
        <p:nvSpPr>
          <p:cNvPr id="5670" name="Google Shape;5670;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62"/>
        <p:cNvGrpSpPr/>
        <p:nvPr/>
      </p:nvGrpSpPr>
      <p:grpSpPr>
        <a:xfrm>
          <a:off x="0" y="0"/>
          <a:ext cx="0" cy="0"/>
          <a:chOff x="0" y="0"/>
          <a:chExt cx="0" cy="0"/>
        </a:xfrm>
      </p:grpSpPr>
      <p:sp>
        <p:nvSpPr>
          <p:cNvPr id="5763" name="Google Shape;576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4" name="Google Shape;576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Note: </a:t>
            </a:r>
            <a:endParaRPr lang="en-GB"/>
          </a:p>
          <a:p>
            <a:pPr marL="0" lvl="0" indent="0" algn="l" rtl="0">
              <a:spcBef>
                <a:spcPts val="0"/>
              </a:spcBef>
              <a:spcAft>
                <a:spcPts val="0"/>
              </a:spcAft>
              <a:buNone/>
            </a:pPr>
          </a:p>
          <a:p>
            <a:pPr marL="457200" lvl="0" indent="-298450" algn="l" rtl="0">
              <a:spcBef>
                <a:spcPts val="0"/>
              </a:spcBef>
              <a:spcAft>
                <a:spcPts val="0"/>
              </a:spcAft>
              <a:buSzPts val="1100"/>
              <a:buChar char="-"/>
            </a:pPr>
            <a:r>
              <a:rPr lang="en-GB"/>
              <a:t>These visuals can represent a multi-directional array (3D) input, tensor, etc.</a:t>
            </a:r>
            <a:endParaRPr lang="en-GB"/>
          </a:p>
          <a:p>
            <a:pPr marL="0" lvl="0" indent="0" algn="l" rtl="0">
              <a:spcBef>
                <a:spcPts val="0"/>
              </a:spcBef>
              <a:spcAft>
                <a:spcPts val="0"/>
              </a:spcAft>
              <a:buNone/>
            </a:pPr>
          </a:p>
          <a:p>
            <a:pPr marL="0" lvl="0" indent="0" algn="l" rtl="0">
              <a:spcBef>
                <a:spcPts val="0"/>
              </a:spcBef>
              <a:spcAft>
                <a:spcPts val="0"/>
              </a:spcAft>
              <a:buClr>
                <a:schemeClr val="dk1"/>
              </a:buClr>
              <a:buSzPts val="1100"/>
              <a:buFont typeface="Arial" panose="020B0604020202020204"/>
              <a:buNone/>
            </a:pPr>
            <a:r>
              <a:rPr lang="en-GB">
                <a:solidFill>
                  <a:schemeClr val="dk1"/>
                </a:solidFill>
              </a:rPr>
              <a:t>Author: Elvis Saravia (ellfae@gmail.com)</a:t>
            </a:r>
            <a:endParaRPr lang="en-GB">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86"/>
        <p:cNvGrpSpPr/>
        <p:nvPr/>
      </p:nvGrpSpPr>
      <p:grpSpPr>
        <a:xfrm>
          <a:off x="0" y="0"/>
          <a:ext cx="0" cy="0"/>
          <a:chOff x="0" y="0"/>
          <a:chExt cx="0" cy="0"/>
        </a:xfrm>
      </p:grpSpPr>
      <p:sp>
        <p:nvSpPr>
          <p:cNvPr id="5787" name="Google Shape;5787;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8" name="Google Shape;5788;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lang="en-GB" u="sng">
              <a:solidFill>
                <a:schemeClr val="accent5"/>
              </a:solidFill>
              <a:hlinkClick r:id="rId3"/>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10"/>
        <p:cNvGrpSpPr/>
        <p:nvPr/>
      </p:nvGrpSpPr>
      <p:grpSpPr>
        <a:xfrm>
          <a:off x="0" y="0"/>
          <a:ext cx="0" cy="0"/>
          <a:chOff x="0" y="0"/>
          <a:chExt cx="0" cy="0"/>
        </a:xfrm>
      </p:grpSpPr>
      <p:sp>
        <p:nvSpPr>
          <p:cNvPr id="5811" name="Google Shape;5811;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2" name="Google Shape;5812;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40"/>
        <p:cNvGrpSpPr/>
        <p:nvPr/>
      </p:nvGrpSpPr>
      <p:grpSpPr>
        <a:xfrm>
          <a:off x="0" y="0"/>
          <a:ext cx="0" cy="0"/>
          <a:chOff x="0" y="0"/>
          <a:chExt cx="0" cy="0"/>
        </a:xfrm>
      </p:grpSpPr>
      <p:sp>
        <p:nvSpPr>
          <p:cNvPr id="5841" name="Google Shape;5841;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61"/>
        <p:cNvGrpSpPr/>
        <p:nvPr/>
      </p:nvGrpSpPr>
      <p:grpSpPr>
        <a:xfrm>
          <a:off x="0" y="0"/>
          <a:ext cx="0" cy="0"/>
          <a:chOff x="0" y="0"/>
          <a:chExt cx="0" cy="0"/>
        </a:xfrm>
      </p:grpSpPr>
      <p:sp>
        <p:nvSpPr>
          <p:cNvPr id="5862" name="Google Shape;5862;g78327f1586_1537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64"/>
        <p:cNvGrpSpPr/>
        <p:nvPr/>
      </p:nvGrpSpPr>
      <p:grpSpPr>
        <a:xfrm>
          <a:off x="0" y="0"/>
          <a:ext cx="0" cy="0"/>
          <a:chOff x="0" y="0"/>
          <a:chExt cx="0" cy="0"/>
        </a:xfrm>
      </p:grpSpPr>
      <p:sp>
        <p:nvSpPr>
          <p:cNvPr id="5965" name="Google Shape;596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20"/>
        <p:cNvGrpSpPr/>
        <p:nvPr/>
      </p:nvGrpSpPr>
      <p:grpSpPr>
        <a:xfrm>
          <a:off x="0" y="0"/>
          <a:ext cx="0" cy="0"/>
          <a:chOff x="0" y="0"/>
          <a:chExt cx="0" cy="0"/>
        </a:xfrm>
      </p:grpSpPr>
      <p:sp>
        <p:nvSpPr>
          <p:cNvPr id="6021" name="Google Shape;602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01"/>
        <p:cNvGrpSpPr/>
        <p:nvPr/>
      </p:nvGrpSpPr>
      <p:grpSpPr>
        <a:xfrm>
          <a:off x="0" y="0"/>
          <a:ext cx="0" cy="0"/>
          <a:chOff x="0" y="0"/>
          <a:chExt cx="0" cy="0"/>
        </a:xfrm>
      </p:grpSpPr>
      <p:sp>
        <p:nvSpPr>
          <p:cNvPr id="6102" name="Google Shape;610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3" name="Google Shape;610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95"/>
        <p:cNvGrpSpPr/>
        <p:nvPr/>
      </p:nvGrpSpPr>
      <p:grpSpPr>
        <a:xfrm>
          <a:off x="0" y="0"/>
          <a:ext cx="0" cy="0"/>
          <a:chOff x="0" y="0"/>
          <a:chExt cx="0" cy="0"/>
        </a:xfrm>
      </p:grpSpPr>
      <p:sp>
        <p:nvSpPr>
          <p:cNvPr id="6196" name="Google Shape;619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7" name="Google Shape;619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98"/>
        <p:cNvGrpSpPr/>
        <p:nvPr/>
      </p:nvGrpSpPr>
      <p:grpSpPr>
        <a:xfrm>
          <a:off x="0" y="0"/>
          <a:ext cx="0" cy="0"/>
          <a:chOff x="0" y="0"/>
          <a:chExt cx="0" cy="0"/>
        </a:xfrm>
      </p:grpSpPr>
      <p:sp>
        <p:nvSpPr>
          <p:cNvPr id="6299" name="Google Shape;6299;g78327f1586_1537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0" name="Google Shape;6300;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54"/>
        <p:cNvGrpSpPr/>
        <p:nvPr/>
      </p:nvGrpSpPr>
      <p:grpSpPr>
        <a:xfrm>
          <a:off x="0" y="0"/>
          <a:ext cx="0" cy="0"/>
          <a:chOff x="0" y="0"/>
          <a:chExt cx="0" cy="0"/>
        </a:xfrm>
      </p:grpSpPr>
      <p:sp>
        <p:nvSpPr>
          <p:cNvPr id="6355" name="Google Shape;635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6" name="Google Shape;635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By </a:t>
            </a:r>
            <a:r>
              <a:rPr lang="en-GB" u="sng">
                <a:solidFill>
                  <a:schemeClr val="accent5"/>
                </a:solidFill>
                <a:hlinkClick r:id="rId3"/>
              </a:rPr>
              <a:t>@avsthiago</a:t>
            </a:r>
            <a:endParaRPr>
              <a:solidFill>
                <a:schemeClr val="dk1"/>
              </a:solidFill>
            </a:endParaRPr>
          </a:p>
          <a:p>
            <a:pPr marL="0" lvl="0" indent="0" algn="l" rtl="0">
              <a:spcBef>
                <a:spcPts val="0"/>
              </a:spcBef>
              <a:spcAft>
                <a:spcPts val="0"/>
              </a:spcAft>
              <a:buNone/>
            </a:pPr>
          </a:p>
          <a:p>
            <a:pPr marL="0" lvl="0" indent="0" algn="l" rtl="0">
              <a:spcBef>
                <a:spcPts val="0"/>
              </a:spcBef>
              <a:spcAft>
                <a:spcPts val="0"/>
              </a:spcAft>
              <a:buNone/>
            </a:pPr>
            <a:r>
              <a:rPr lang="en-GB"/>
              <a:t>Dark-theme version of the previous (by Elvis Saravia)</a:t>
            </a:r>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83.jpe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tags" Target="../tags/tag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0" Type="http://schemas.openxmlformats.org/officeDocument/2006/relationships/notesSlide" Target="../notesSlides/notesSlide66.xml"/><Relationship Id="rId1" Type="http://schemas.openxmlformats.org/officeDocument/2006/relationships/image" Target="../media/image38.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4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71.xml"/><Relationship Id="rId7"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3.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3.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image" Target="../media/image70.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3.xml"/><Relationship Id="rId2" Type="http://schemas.openxmlformats.org/officeDocument/2006/relationships/image" Target="../media/image72.png"/><Relationship Id="rId1" Type="http://schemas.openxmlformats.org/officeDocument/2006/relationships/image" Target="../media/image7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7" Type="http://schemas.openxmlformats.org/officeDocument/2006/relationships/notesSlide" Target="../notesSlides/notesSlide79.xml"/><Relationship Id="rId6"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image" Target="../media/image8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rgbClr val="FFFFFF"/>
                </a:solidFill>
              </a:rPr>
              <a:t>ML Visuals</a:t>
            </a:r>
            <a:endParaRPr>
              <a:solidFill>
                <a:srgbClr val="FFFFFF"/>
              </a:solidFill>
            </a:endParaRPr>
          </a:p>
          <a:p>
            <a:pPr marL="0" lvl="0" indent="0" algn="ctr" rtl="0">
              <a:spcBef>
                <a:spcPts val="0"/>
              </a:spcBef>
              <a:spcAft>
                <a:spcPts val="0"/>
              </a:spcAft>
              <a:buNone/>
            </a:pPr>
            <a:r>
              <a:rPr lang="en-GB" sz="1700">
                <a:solidFill>
                  <a:srgbClr val="FFFFFF"/>
                </a:solidFill>
              </a:rPr>
              <a:t>By </a:t>
            </a:r>
            <a:r>
              <a:rPr lang="en-GB" sz="1700" u="sng">
                <a:solidFill>
                  <a:srgbClr val="FFFFFF"/>
                </a:solidFill>
                <a:hlinkClick r:id="rId1"/>
              </a:rPr>
              <a:t>dair.ai</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Architectures</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rcRect t="21191"/>
          <a:stretch>
            <a:fillRect/>
          </a:stretch>
        </p:blipFill>
        <p:spPr>
          <a:xfrm>
            <a:off x="381635" y="290830"/>
            <a:ext cx="1920240" cy="1272540"/>
          </a:xfrm>
          <a:prstGeom prst="rect">
            <a:avLst/>
          </a:prstGeom>
        </p:spPr>
      </p:pic>
      <p:pic>
        <p:nvPicPr>
          <p:cNvPr id="6" name="图片 5"/>
          <p:cNvPicPr>
            <a:picLocks noChangeAspect="1"/>
          </p:cNvPicPr>
          <p:nvPr/>
        </p:nvPicPr>
        <p:blipFill>
          <a:blip r:embed="rId3"/>
          <a:stretch>
            <a:fillRect/>
          </a:stretch>
        </p:blipFill>
        <p:spPr>
          <a:xfrm>
            <a:off x="4499610" y="290830"/>
            <a:ext cx="1417320" cy="1325245"/>
          </a:xfrm>
          <a:prstGeom prst="rect">
            <a:avLst/>
          </a:prstGeom>
          <a:noFill/>
        </p:spPr>
      </p:pic>
      <p:sp>
        <p:nvSpPr>
          <p:cNvPr id="388" name="Google Shape;388;p27"/>
          <p:cNvSpPr/>
          <p:nvPr/>
        </p:nvSpPr>
        <p:spPr>
          <a:xfrm>
            <a:off x="2909460" y="54074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500" b="1"/>
              <a:t>HRNet</a:t>
            </a:r>
            <a:endParaRPr lang="en-US" sz="1500" b="1"/>
          </a:p>
        </p:txBody>
      </p:sp>
      <p:sp>
        <p:nvSpPr>
          <p:cNvPr id="5167" name="Google Shape;5167;p78"/>
          <p:cNvSpPr/>
          <p:nvPr/>
        </p:nvSpPr>
        <p:spPr>
          <a:xfrm>
            <a:off x="2285365" y="805180"/>
            <a:ext cx="62357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Train</a:t>
            </a:r>
            <a:endParaRPr lang="en-US" sz="1000"/>
          </a:p>
        </p:txBody>
      </p:sp>
      <p:sp>
        <p:nvSpPr>
          <p:cNvPr id="20" name="Google Shape;5167;p78"/>
          <p:cNvSpPr/>
          <p:nvPr/>
        </p:nvSpPr>
        <p:spPr>
          <a:xfrm rot="18660000">
            <a:off x="1821180" y="1735455"/>
            <a:ext cx="1282700" cy="28702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            Input</a:t>
            </a:r>
            <a:endParaRPr lang="en-US" sz="1000"/>
          </a:p>
        </p:txBody>
      </p:sp>
      <p:sp>
        <p:nvSpPr>
          <p:cNvPr id="21" name="Google Shape;5167;p78"/>
          <p:cNvSpPr/>
          <p:nvPr/>
        </p:nvSpPr>
        <p:spPr>
          <a:xfrm>
            <a:off x="3953510" y="805180"/>
            <a:ext cx="61722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Result</a:t>
            </a:r>
            <a:endParaRPr lang="en-US" sz="1000"/>
          </a:p>
        </p:txBody>
      </p:sp>
      <p:pic>
        <p:nvPicPr>
          <p:cNvPr id="22" name="图片 21"/>
          <p:cNvPicPr>
            <a:picLocks noChangeAspect="1"/>
          </p:cNvPicPr>
          <p:nvPr/>
        </p:nvPicPr>
        <p:blipFill>
          <a:blip r:embed="rId4"/>
          <a:stretch>
            <a:fillRect/>
          </a:stretch>
        </p:blipFill>
        <p:spPr>
          <a:xfrm>
            <a:off x="6732270" y="464820"/>
            <a:ext cx="1354455" cy="3067050"/>
          </a:xfrm>
          <a:prstGeom prst="rect">
            <a:avLst/>
          </a:prstGeom>
        </p:spPr>
      </p:pic>
      <p:sp>
        <p:nvSpPr>
          <p:cNvPr id="23" name="Google Shape;5167;p78"/>
          <p:cNvSpPr/>
          <p:nvPr/>
        </p:nvSpPr>
        <p:spPr>
          <a:xfrm>
            <a:off x="5940425" y="805180"/>
            <a:ext cx="77343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Gaussian</a:t>
            </a:r>
            <a:endParaRPr lang="en-US" sz="1000"/>
          </a:p>
        </p:txBody>
      </p:sp>
      <p:pic>
        <p:nvPicPr>
          <p:cNvPr id="24" name="图片 23"/>
          <p:cNvPicPr>
            <a:picLocks noChangeAspect="1"/>
          </p:cNvPicPr>
          <p:nvPr/>
        </p:nvPicPr>
        <p:blipFill>
          <a:blip r:embed="rId5"/>
          <a:stretch>
            <a:fillRect/>
          </a:stretch>
        </p:blipFill>
        <p:spPr>
          <a:xfrm rot="5400000">
            <a:off x="4469130" y="2066925"/>
            <a:ext cx="1498600" cy="1622425"/>
          </a:xfrm>
          <a:prstGeom prst="rect">
            <a:avLst/>
          </a:prstGeom>
        </p:spPr>
      </p:pic>
      <p:sp>
        <p:nvSpPr>
          <p:cNvPr id="25" name="Google Shape;5167;p78"/>
          <p:cNvSpPr/>
          <p:nvPr/>
        </p:nvSpPr>
        <p:spPr>
          <a:xfrm rot="10800000" flipV="1">
            <a:off x="6047105" y="2649220"/>
            <a:ext cx="631190" cy="30607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Result</a:t>
            </a:r>
            <a:endParaRPr lang="en-US" sz="1000"/>
          </a:p>
        </p:txBody>
      </p:sp>
      <p:sp>
        <p:nvSpPr>
          <p:cNvPr id="5337" name="Google Shape;5337;p90"/>
          <p:cNvSpPr/>
          <p:nvPr/>
        </p:nvSpPr>
        <p:spPr>
          <a:xfrm rot="5400000">
            <a:off x="4060825" y="-50800"/>
            <a:ext cx="540385" cy="7898130"/>
          </a:xfrm>
          <a:prstGeom prst="rightBrace">
            <a:avLst>
              <a:gd name="adj1" fmla="val 50000"/>
              <a:gd name="adj2" fmla="val 51483"/>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0" name="Google Shape;400;p27"/>
          <p:cNvSpPr/>
          <p:nvPr/>
        </p:nvSpPr>
        <p:spPr>
          <a:xfrm>
            <a:off x="2433955" y="4265295"/>
            <a:ext cx="3596005" cy="597535"/>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500" b="1"/>
              <a:t>TSKAN</a:t>
            </a:r>
            <a:endParaRPr lang="en-US" altLang="en-GB" sz="1500" b="1"/>
          </a:p>
          <a:p>
            <a:pPr marL="0" lvl="0" indent="0" algn="ctr" rtl="0">
              <a:spcBef>
                <a:spcPts val="0"/>
              </a:spcBef>
              <a:spcAft>
                <a:spcPts val="0"/>
              </a:spcAft>
              <a:buNone/>
            </a:pPr>
            <a:r>
              <a:rPr lang="zh-CN" altLang="en-US" sz="1000">
                <a:sym typeface="+mn-ea"/>
              </a:rPr>
              <a:t>Time series key point aggregation network</a:t>
            </a:r>
            <a:endParaRPr lang="zh-CN" altLang="en-US" sz="1000"/>
          </a:p>
          <a:p>
            <a:pPr marL="0" lvl="0" indent="0" algn="ctr" rtl="0">
              <a:spcBef>
                <a:spcPts val="0"/>
              </a:spcBef>
              <a:spcAft>
                <a:spcPts val="0"/>
              </a:spcAft>
              <a:buNone/>
            </a:pPr>
            <a:endParaRPr lang="en-US" altLang="en-GB" sz="1000" b="1"/>
          </a:p>
        </p:txBody>
      </p:sp>
      <p:sp>
        <p:nvSpPr>
          <p:cNvPr id="26" name="Google Shape;5167;p78"/>
          <p:cNvSpPr/>
          <p:nvPr/>
        </p:nvSpPr>
        <p:spPr>
          <a:xfrm rot="10800000" flipV="1">
            <a:off x="3707765" y="2649220"/>
            <a:ext cx="623570" cy="30607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Result</a:t>
            </a:r>
            <a:endParaRPr lang="en-US" sz="1000"/>
          </a:p>
        </p:txBody>
      </p:sp>
      <p:grpSp>
        <p:nvGrpSpPr>
          <p:cNvPr id="10" name="组合 9"/>
          <p:cNvGrpSpPr/>
          <p:nvPr/>
        </p:nvGrpSpPr>
        <p:grpSpPr>
          <a:xfrm>
            <a:off x="558165" y="2075815"/>
            <a:ext cx="1502410" cy="1502410"/>
            <a:chOff x="601" y="3353"/>
            <a:chExt cx="2366" cy="2366"/>
          </a:xfrm>
        </p:grpSpPr>
        <p:pic>
          <p:nvPicPr>
            <p:cNvPr id="2" name="图片 1" descr="GS[IY~$`0C49KX)G_8_U0PR"/>
            <p:cNvPicPr>
              <a:picLocks noChangeAspect="1"/>
            </p:cNvPicPr>
            <p:nvPr/>
          </p:nvPicPr>
          <p:blipFill>
            <a:blip r:embed="rId6"/>
            <a:stretch>
              <a:fillRect/>
            </a:stretch>
          </p:blipFill>
          <p:spPr>
            <a:xfrm>
              <a:off x="601" y="3353"/>
              <a:ext cx="1766" cy="1766"/>
            </a:xfrm>
            <a:prstGeom prst="rect">
              <a:avLst/>
            </a:prstGeom>
          </p:spPr>
        </p:pic>
        <p:pic>
          <p:nvPicPr>
            <p:cNvPr id="3" name="图片 2" descr="GS[IY~$`0C49KX)G_8_U0PR"/>
            <p:cNvPicPr>
              <a:picLocks noChangeAspect="1"/>
            </p:cNvPicPr>
            <p:nvPr/>
          </p:nvPicPr>
          <p:blipFill>
            <a:blip r:embed="rId6"/>
            <a:stretch>
              <a:fillRect/>
            </a:stretch>
          </p:blipFill>
          <p:spPr>
            <a:xfrm>
              <a:off x="801" y="3553"/>
              <a:ext cx="1766" cy="1766"/>
            </a:xfrm>
            <a:prstGeom prst="rect">
              <a:avLst/>
            </a:prstGeom>
          </p:spPr>
        </p:pic>
        <p:pic>
          <p:nvPicPr>
            <p:cNvPr id="4" name="图片 3" descr="GS[IY~$`0C49KX)G_8_U0PR"/>
            <p:cNvPicPr>
              <a:picLocks noChangeAspect="1"/>
            </p:cNvPicPr>
            <p:nvPr/>
          </p:nvPicPr>
          <p:blipFill>
            <a:blip r:embed="rId6"/>
            <a:stretch>
              <a:fillRect/>
            </a:stretch>
          </p:blipFill>
          <p:spPr>
            <a:xfrm>
              <a:off x="1001" y="3753"/>
              <a:ext cx="1766" cy="1766"/>
            </a:xfrm>
            <a:prstGeom prst="rect">
              <a:avLst/>
            </a:prstGeom>
          </p:spPr>
        </p:pic>
        <p:pic>
          <p:nvPicPr>
            <p:cNvPr id="8" name="图片 7" descr="GS[IY~$`0C49KX)G_8_U0PR"/>
            <p:cNvPicPr>
              <a:picLocks noChangeAspect="1"/>
            </p:cNvPicPr>
            <p:nvPr/>
          </p:nvPicPr>
          <p:blipFill>
            <a:blip r:embed="rId6"/>
            <a:stretch>
              <a:fillRect/>
            </a:stretch>
          </p:blipFill>
          <p:spPr>
            <a:xfrm>
              <a:off x="1201" y="3953"/>
              <a:ext cx="1766" cy="1766"/>
            </a:xfrm>
            <a:prstGeom prst="rect">
              <a:avLst/>
            </a:prstGeom>
          </p:spPr>
        </p:pic>
      </p:grpSp>
      <p:sp>
        <p:nvSpPr>
          <p:cNvPr id="11" name="文本框 10"/>
          <p:cNvSpPr txBox="1"/>
          <p:nvPr/>
        </p:nvSpPr>
        <p:spPr>
          <a:xfrm>
            <a:off x="525145" y="1563370"/>
            <a:ext cx="1760220" cy="245110"/>
          </a:xfrm>
          <a:prstGeom prst="rect">
            <a:avLst/>
          </a:prstGeom>
          <a:noFill/>
        </p:spPr>
        <p:txBody>
          <a:bodyPr wrap="square" rtlCol="0">
            <a:spAutoFit/>
          </a:bodyPr>
          <a:p>
            <a:r>
              <a:rPr lang="zh-CN" altLang="en-US" sz="1000"/>
              <a:t>MPII Human Pose Dataset</a:t>
            </a:r>
            <a:endParaRPr lang="zh-CN" altLang="en-US" sz="1000"/>
          </a:p>
        </p:txBody>
      </p:sp>
      <p:sp>
        <p:nvSpPr>
          <p:cNvPr id="12" name="文本框 11"/>
          <p:cNvSpPr txBox="1"/>
          <p:nvPr/>
        </p:nvSpPr>
        <p:spPr>
          <a:xfrm>
            <a:off x="2868930" y="1343660"/>
            <a:ext cx="1701800" cy="245110"/>
          </a:xfrm>
          <a:prstGeom prst="rect">
            <a:avLst/>
          </a:prstGeom>
          <a:noFill/>
        </p:spPr>
        <p:txBody>
          <a:bodyPr wrap="square" rtlCol="0">
            <a:spAutoFit/>
          </a:bodyPr>
          <a:p>
            <a:r>
              <a:rPr lang="zh-CN" altLang="en-US" sz="1000"/>
              <a:t>Human</a:t>
            </a:r>
            <a:r>
              <a:rPr lang="en-US" altLang="zh-CN" sz="1000"/>
              <a:t> </a:t>
            </a:r>
            <a:r>
              <a:rPr lang="zh-CN" altLang="en-US" sz="1000"/>
              <a:t>Pose</a:t>
            </a:r>
            <a:r>
              <a:rPr lang="en-US" altLang="zh-CN" sz="1000"/>
              <a:t> </a:t>
            </a:r>
            <a:r>
              <a:rPr lang="zh-CN" altLang="en-US" sz="1000"/>
              <a:t>Estimation</a:t>
            </a:r>
            <a:endParaRPr lang="zh-CN" altLang="en-US" sz="1000"/>
          </a:p>
        </p:txBody>
      </p:sp>
      <p:sp>
        <p:nvSpPr>
          <p:cNvPr id="13" name="文本框 12"/>
          <p:cNvSpPr txBox="1"/>
          <p:nvPr/>
        </p:nvSpPr>
        <p:spPr>
          <a:xfrm>
            <a:off x="4620895" y="1563370"/>
            <a:ext cx="1653540" cy="245110"/>
          </a:xfrm>
          <a:prstGeom prst="rect">
            <a:avLst/>
          </a:prstGeom>
          <a:noFill/>
        </p:spPr>
        <p:txBody>
          <a:bodyPr wrap="square" rtlCol="0">
            <a:spAutoFit/>
          </a:bodyPr>
          <a:p>
            <a:r>
              <a:rPr lang="zh-CN" altLang="en-US" sz="1000">
                <a:sym typeface="+mn-ea"/>
              </a:rPr>
              <a:t>Human</a:t>
            </a:r>
            <a:r>
              <a:rPr lang="en-US" altLang="zh-CN" sz="1000">
                <a:sym typeface="+mn-ea"/>
              </a:rPr>
              <a:t> </a:t>
            </a:r>
            <a:r>
              <a:rPr lang="zh-CN" altLang="en-US" sz="1000">
                <a:sym typeface="+mn-ea"/>
              </a:rPr>
              <a:t>Pose</a:t>
            </a:r>
            <a:r>
              <a:rPr lang="en-US" altLang="zh-CN" sz="1000">
                <a:sym typeface="+mn-ea"/>
              </a:rPr>
              <a:t> Key Point</a:t>
            </a:r>
            <a:endParaRPr lang="en-US" altLang="zh-CN" sz="1000">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67" name="Google Shape;5167;p78"/>
          <p:cNvSpPr/>
          <p:nvPr/>
        </p:nvSpPr>
        <p:spPr>
          <a:xfrm>
            <a:off x="1566545" y="805180"/>
            <a:ext cx="638175"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000">
                <a:ea typeface="宋体" panose="02010600030101010101" pitchFamily="2" charset="-122"/>
              </a:rPr>
              <a:t>个体码</a:t>
            </a:r>
            <a:endParaRPr lang="zh-CN" altLang="en-US" sz="1000">
              <a:ea typeface="宋体" panose="02010600030101010101" pitchFamily="2" charset="-122"/>
            </a:endParaRPr>
          </a:p>
        </p:txBody>
      </p:sp>
      <p:sp>
        <p:nvSpPr>
          <p:cNvPr id="23" name="Google Shape;5167;p78"/>
          <p:cNvSpPr/>
          <p:nvPr/>
        </p:nvSpPr>
        <p:spPr>
          <a:xfrm>
            <a:off x="3480435" y="830580"/>
            <a:ext cx="77343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zh-CN" altLang="en-US" sz="1000">
                <a:ea typeface="宋体" panose="02010600030101010101" pitchFamily="2" charset="-122"/>
              </a:rPr>
              <a:t>子代网络</a:t>
            </a:r>
            <a:endParaRPr lang="en-US" altLang="zh-CN" sz="1000">
              <a:ea typeface="宋体" panose="02010600030101010101" pitchFamily="2" charset="-122"/>
            </a:endParaRPr>
          </a:p>
        </p:txBody>
      </p:sp>
      <p:sp>
        <p:nvSpPr>
          <p:cNvPr id="7" name="Google Shape;388;p27"/>
          <p:cNvSpPr/>
          <p:nvPr/>
        </p:nvSpPr>
        <p:spPr>
          <a:xfrm>
            <a:off x="271145" y="710565"/>
            <a:ext cx="1295400" cy="53594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500" b="1">
                <a:ea typeface="宋体" panose="02010600030101010101" pitchFamily="2" charset="-122"/>
              </a:rPr>
              <a:t>初始化种群</a:t>
            </a:r>
            <a:endParaRPr lang="zh-CN" altLang="en-US" sz="1500" b="1">
              <a:ea typeface="宋体" panose="02010600030101010101" pitchFamily="2" charset="-122"/>
            </a:endParaRPr>
          </a:p>
          <a:p>
            <a:pPr marL="0" lvl="0" indent="0" algn="ctr" rtl="0">
              <a:lnSpc>
                <a:spcPct val="150000"/>
              </a:lnSpc>
              <a:spcBef>
                <a:spcPts val="0"/>
              </a:spcBef>
              <a:spcAft>
                <a:spcPts val="0"/>
              </a:spcAft>
              <a:buNone/>
            </a:pPr>
            <a:r>
              <a:rPr lang="zh-CN" altLang="en-US" sz="900">
                <a:ea typeface="宋体" panose="02010600030101010101" pitchFamily="2" charset="-122"/>
                <a:sym typeface="+mn-ea"/>
              </a:rPr>
              <a:t>产生</a:t>
            </a:r>
            <a:r>
              <a:rPr lang="en-US" altLang="zh-CN" sz="900">
                <a:ea typeface="宋体" panose="02010600030101010101" pitchFamily="2" charset="-122"/>
                <a:sym typeface="+mn-ea"/>
              </a:rPr>
              <a:t>K</a:t>
            </a:r>
            <a:r>
              <a:rPr lang="zh-CN" altLang="en-US" sz="900">
                <a:ea typeface="宋体" panose="02010600030101010101" pitchFamily="2" charset="-122"/>
                <a:sym typeface="+mn-ea"/>
              </a:rPr>
              <a:t>个个体的编码</a:t>
            </a:r>
            <a:endParaRPr lang="zh-CN" altLang="en-US" sz="900" b="1">
              <a:ea typeface="宋体" panose="02010600030101010101" pitchFamily="2" charset="-122"/>
            </a:endParaRPr>
          </a:p>
        </p:txBody>
      </p:sp>
      <p:sp>
        <p:nvSpPr>
          <p:cNvPr id="14" name="Google Shape;388;p27"/>
          <p:cNvSpPr/>
          <p:nvPr/>
        </p:nvSpPr>
        <p:spPr>
          <a:xfrm>
            <a:off x="2204720" y="710565"/>
            <a:ext cx="1295400" cy="53594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500" b="1">
                <a:ea typeface="宋体" panose="02010600030101010101" pitchFamily="2" charset="-122"/>
              </a:rPr>
              <a:t>解码</a:t>
            </a:r>
            <a:endParaRPr lang="zh-CN" altLang="en-US" sz="1500" b="1">
              <a:ea typeface="宋体" panose="02010600030101010101" pitchFamily="2" charset="-122"/>
            </a:endParaRPr>
          </a:p>
          <a:p>
            <a:pPr marL="0" lvl="0" indent="0" algn="ctr" rtl="0">
              <a:lnSpc>
                <a:spcPct val="150000"/>
              </a:lnSpc>
              <a:spcBef>
                <a:spcPts val="0"/>
              </a:spcBef>
              <a:spcAft>
                <a:spcPts val="0"/>
              </a:spcAft>
              <a:buNone/>
            </a:pPr>
            <a:r>
              <a:rPr lang="zh-CN" altLang="en-US" sz="900">
                <a:ea typeface="宋体" panose="02010600030101010101" pitchFamily="2" charset="-122"/>
              </a:rPr>
              <a:t>产生</a:t>
            </a:r>
            <a:r>
              <a:rPr lang="en-US" altLang="zh-CN" sz="900">
                <a:ea typeface="宋体" panose="02010600030101010101" pitchFamily="2" charset="-122"/>
              </a:rPr>
              <a:t>K</a:t>
            </a:r>
            <a:r>
              <a:rPr lang="zh-CN" altLang="en-US" sz="900">
                <a:ea typeface="宋体" panose="02010600030101010101" pitchFamily="2" charset="-122"/>
              </a:rPr>
              <a:t>个子代网络结构</a:t>
            </a:r>
            <a:endParaRPr lang="zh-CN" altLang="en-US" sz="900">
              <a:ea typeface="宋体" panose="02010600030101010101" pitchFamily="2" charset="-122"/>
            </a:endParaRPr>
          </a:p>
        </p:txBody>
      </p:sp>
      <p:sp>
        <p:nvSpPr>
          <p:cNvPr id="16" name="Google Shape;388;p27"/>
          <p:cNvSpPr/>
          <p:nvPr/>
        </p:nvSpPr>
        <p:spPr>
          <a:xfrm>
            <a:off x="4253865" y="710565"/>
            <a:ext cx="1295400" cy="53594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500" b="1">
                <a:ea typeface="宋体" panose="02010600030101010101" pitchFamily="2" charset="-122"/>
              </a:rPr>
              <a:t>并行训练</a:t>
            </a:r>
            <a:endParaRPr lang="zh-CN" altLang="en-US" sz="1500" b="1">
              <a:ea typeface="宋体" panose="02010600030101010101" pitchFamily="2" charset="-122"/>
            </a:endParaRPr>
          </a:p>
          <a:p>
            <a:pPr marL="0" lvl="0" indent="0" algn="ctr" rtl="0">
              <a:lnSpc>
                <a:spcPct val="150000"/>
              </a:lnSpc>
              <a:spcBef>
                <a:spcPts val="0"/>
              </a:spcBef>
              <a:spcAft>
                <a:spcPts val="0"/>
              </a:spcAft>
              <a:buNone/>
            </a:pPr>
            <a:r>
              <a:rPr lang="en-US" altLang="zh-CN" sz="900">
                <a:ea typeface="宋体" panose="02010600030101010101" pitchFamily="2" charset="-122"/>
              </a:rPr>
              <a:t>N</a:t>
            </a:r>
            <a:r>
              <a:rPr lang="zh-CN" altLang="en-US" sz="900">
                <a:ea typeface="宋体" panose="02010600030101010101" pitchFamily="2" charset="-122"/>
              </a:rPr>
              <a:t>个</a:t>
            </a:r>
            <a:r>
              <a:rPr lang="en-US" altLang="zh-CN" sz="900">
                <a:ea typeface="宋体" panose="02010600030101010101" pitchFamily="2" charset="-122"/>
              </a:rPr>
              <a:t>GPU</a:t>
            </a:r>
            <a:r>
              <a:rPr lang="zh-CN" altLang="en-US" sz="900">
                <a:ea typeface="宋体" panose="02010600030101010101" pitchFamily="2" charset="-122"/>
              </a:rPr>
              <a:t>训练</a:t>
            </a:r>
            <a:r>
              <a:rPr lang="en-US" altLang="zh-CN" sz="900">
                <a:ea typeface="宋体" panose="02010600030101010101" pitchFamily="2" charset="-122"/>
              </a:rPr>
              <a:t>K</a:t>
            </a:r>
            <a:r>
              <a:rPr lang="zh-CN" altLang="en-US" sz="900">
                <a:ea typeface="宋体" panose="02010600030101010101" pitchFamily="2" charset="-122"/>
              </a:rPr>
              <a:t>个网络</a:t>
            </a:r>
            <a:endParaRPr lang="zh-CN" altLang="en-US" sz="900">
              <a:ea typeface="宋体" panose="02010600030101010101" pitchFamily="2" charset="-122"/>
            </a:endParaRPr>
          </a:p>
        </p:txBody>
      </p:sp>
      <p:sp>
        <p:nvSpPr>
          <p:cNvPr id="17" name="Google Shape;5167;p78"/>
          <p:cNvSpPr/>
          <p:nvPr/>
        </p:nvSpPr>
        <p:spPr>
          <a:xfrm rot="5400000">
            <a:off x="4458335" y="1543050"/>
            <a:ext cx="88773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zh-CN" altLang="en-US" sz="800">
                <a:ea typeface="宋体" panose="02010600030101010101" pitchFamily="2" charset="-122"/>
              </a:rPr>
              <a:t>训练好的网络</a:t>
            </a:r>
            <a:endParaRPr lang="en-US" altLang="zh-CN" sz="800">
              <a:ea typeface="宋体" panose="02010600030101010101" pitchFamily="2" charset="-122"/>
            </a:endParaRPr>
          </a:p>
        </p:txBody>
      </p:sp>
      <p:sp>
        <p:nvSpPr>
          <p:cNvPr id="18" name="Google Shape;388;p27"/>
          <p:cNvSpPr/>
          <p:nvPr/>
        </p:nvSpPr>
        <p:spPr>
          <a:xfrm>
            <a:off x="4254500" y="2135505"/>
            <a:ext cx="1295400" cy="53594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500" b="1">
                <a:ea typeface="宋体" panose="02010600030101010101" pitchFamily="2" charset="-122"/>
              </a:rPr>
              <a:t>评估子代</a:t>
            </a:r>
            <a:endParaRPr lang="zh-CN" altLang="en-US" sz="1500" b="1">
              <a:ea typeface="宋体" panose="02010600030101010101" pitchFamily="2" charset="-122"/>
            </a:endParaRPr>
          </a:p>
          <a:p>
            <a:pPr marL="0" lvl="0" indent="0" algn="ctr" rtl="0">
              <a:lnSpc>
                <a:spcPct val="150000"/>
              </a:lnSpc>
              <a:spcBef>
                <a:spcPts val="0"/>
              </a:spcBef>
              <a:spcAft>
                <a:spcPts val="0"/>
              </a:spcAft>
              <a:buNone/>
            </a:pPr>
            <a:r>
              <a:rPr lang="zh-CN" sz="900">
                <a:ea typeface="宋体" panose="02010600030101010101" pitchFamily="2" charset="-122"/>
              </a:rPr>
              <a:t>验证集评估网络性能</a:t>
            </a:r>
            <a:endParaRPr lang="zh-CN" sz="900">
              <a:ea typeface="宋体" panose="02010600030101010101" pitchFamily="2" charset="-122"/>
            </a:endParaRPr>
          </a:p>
        </p:txBody>
      </p:sp>
      <p:sp>
        <p:nvSpPr>
          <p:cNvPr id="19" name="Google Shape;388;p27"/>
          <p:cNvSpPr/>
          <p:nvPr/>
        </p:nvSpPr>
        <p:spPr>
          <a:xfrm>
            <a:off x="4255135" y="3468370"/>
            <a:ext cx="1295400" cy="53594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500" b="1">
                <a:ea typeface="宋体" panose="02010600030101010101" pitchFamily="2" charset="-122"/>
              </a:rPr>
              <a:t>选择</a:t>
            </a:r>
            <a:endParaRPr lang="zh-CN" altLang="en-US" sz="1500" b="1">
              <a:ea typeface="宋体" panose="02010600030101010101" pitchFamily="2" charset="-122"/>
            </a:endParaRPr>
          </a:p>
          <a:p>
            <a:pPr marL="0" lvl="0" indent="0" algn="ctr" rtl="0">
              <a:lnSpc>
                <a:spcPct val="150000"/>
              </a:lnSpc>
              <a:spcBef>
                <a:spcPts val="0"/>
              </a:spcBef>
              <a:spcAft>
                <a:spcPts val="0"/>
              </a:spcAft>
              <a:buNone/>
            </a:pPr>
            <a:r>
              <a:rPr lang="zh-CN" sz="900">
                <a:ea typeface="宋体" panose="02010600030101010101" pitchFamily="2" charset="-122"/>
              </a:rPr>
              <a:t>按指标筛选优质个体</a:t>
            </a:r>
            <a:endParaRPr lang="zh-CN" sz="900">
              <a:ea typeface="宋体" panose="02010600030101010101" pitchFamily="2" charset="-122"/>
            </a:endParaRPr>
          </a:p>
        </p:txBody>
      </p:sp>
      <p:sp>
        <p:nvSpPr>
          <p:cNvPr id="27" name="Google Shape;5167;p78"/>
          <p:cNvSpPr/>
          <p:nvPr/>
        </p:nvSpPr>
        <p:spPr>
          <a:xfrm rot="5400000">
            <a:off x="4504690" y="2921635"/>
            <a:ext cx="795655"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800">
                <a:ea typeface="宋体" panose="02010600030101010101" pitchFamily="2" charset="-122"/>
              </a:rPr>
              <a:t>适应度向量</a:t>
            </a:r>
            <a:endParaRPr lang="zh-CN" altLang="en-US" sz="800">
              <a:ea typeface="宋体" panose="02010600030101010101" pitchFamily="2" charset="-122"/>
            </a:endParaRPr>
          </a:p>
        </p:txBody>
      </p:sp>
      <p:sp>
        <p:nvSpPr>
          <p:cNvPr id="28" name="Google Shape;5167;p78"/>
          <p:cNvSpPr/>
          <p:nvPr/>
        </p:nvSpPr>
        <p:spPr>
          <a:xfrm flipH="1">
            <a:off x="3500120" y="3588385"/>
            <a:ext cx="753745"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000">
                <a:ea typeface="宋体" panose="02010600030101010101" pitchFamily="2" charset="-122"/>
              </a:rPr>
              <a:t>优质个体</a:t>
            </a:r>
            <a:endParaRPr lang="zh-CN" altLang="en-US" sz="1000">
              <a:ea typeface="宋体" panose="02010600030101010101" pitchFamily="2" charset="-122"/>
            </a:endParaRPr>
          </a:p>
        </p:txBody>
      </p:sp>
      <p:sp>
        <p:nvSpPr>
          <p:cNvPr id="31" name="Google Shape;388;p27"/>
          <p:cNvSpPr/>
          <p:nvPr/>
        </p:nvSpPr>
        <p:spPr>
          <a:xfrm>
            <a:off x="2204720" y="3468370"/>
            <a:ext cx="1295400" cy="53594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500" b="1">
                <a:ea typeface="宋体" panose="02010600030101010101" pitchFamily="2" charset="-122"/>
              </a:rPr>
              <a:t>交叉、变异</a:t>
            </a:r>
            <a:endParaRPr lang="zh-CN" altLang="en-US" sz="1500" b="1">
              <a:ea typeface="宋体" panose="02010600030101010101" pitchFamily="2" charset="-122"/>
            </a:endParaRPr>
          </a:p>
          <a:p>
            <a:pPr marL="0" lvl="0" indent="0" algn="ctr" rtl="0">
              <a:lnSpc>
                <a:spcPct val="150000"/>
              </a:lnSpc>
              <a:spcBef>
                <a:spcPts val="0"/>
              </a:spcBef>
              <a:spcAft>
                <a:spcPts val="0"/>
              </a:spcAft>
              <a:buNone/>
            </a:pPr>
            <a:r>
              <a:rPr lang="zh-CN" sz="900">
                <a:ea typeface="宋体" panose="02010600030101010101" pitchFamily="2" charset="-122"/>
              </a:rPr>
              <a:t>交叉目标个体的染色</a:t>
            </a:r>
            <a:endParaRPr lang="zh-CN" sz="900">
              <a:ea typeface="宋体" panose="02010600030101010101" pitchFamily="2" charset="-122"/>
            </a:endParaRPr>
          </a:p>
        </p:txBody>
      </p:sp>
      <p:sp>
        <p:nvSpPr>
          <p:cNvPr id="34" name="Google Shape;5167;p78"/>
          <p:cNvSpPr/>
          <p:nvPr/>
        </p:nvSpPr>
        <p:spPr>
          <a:xfrm rot="5400000" flipH="1">
            <a:off x="1741805" y="2208530"/>
            <a:ext cx="222123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000">
                <a:ea typeface="宋体" panose="02010600030101010101" pitchFamily="2" charset="-122"/>
              </a:rPr>
              <a:t>新种群的所有个体码</a:t>
            </a:r>
            <a:endParaRPr lang="zh-CN" altLang="en-US" sz="1000">
              <a:ea typeface="宋体" panose="02010600030101010101" pitchFamily="2" charset="-122"/>
            </a:endParaRPr>
          </a:p>
        </p:txBody>
      </p:sp>
      <p:sp>
        <p:nvSpPr>
          <p:cNvPr id="36" name="Google Shape;5167;p78"/>
          <p:cNvSpPr/>
          <p:nvPr/>
        </p:nvSpPr>
        <p:spPr>
          <a:xfrm>
            <a:off x="5549265" y="2255520"/>
            <a:ext cx="104648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zh-CN" altLang="en-US" sz="1000">
                <a:ea typeface="宋体" panose="02010600030101010101" pitchFamily="2" charset="-122"/>
              </a:rPr>
              <a:t>最终子代网络</a:t>
            </a:r>
            <a:endParaRPr lang="en-US" altLang="zh-CN" sz="1000">
              <a:ea typeface="宋体" panose="02010600030101010101" pitchFamily="2" charset="-122"/>
            </a:endParaRPr>
          </a:p>
        </p:txBody>
      </p:sp>
      <p:sp>
        <p:nvSpPr>
          <p:cNvPr id="37" name="Google Shape;388;p27"/>
          <p:cNvSpPr/>
          <p:nvPr/>
        </p:nvSpPr>
        <p:spPr>
          <a:xfrm>
            <a:off x="6595745" y="2136140"/>
            <a:ext cx="1295400" cy="53594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zh-CN" altLang="en-US" sz="1500" b="1">
                <a:ea typeface="宋体" panose="02010600030101010101" pitchFamily="2" charset="-122"/>
              </a:rPr>
              <a:t>优化</a:t>
            </a:r>
            <a:endParaRPr lang="zh-CN" altLang="en-US" sz="1500" b="1">
              <a:ea typeface="宋体" panose="02010600030101010101" pitchFamily="2" charset="-122"/>
            </a:endParaRPr>
          </a:p>
          <a:p>
            <a:pPr marL="0" lvl="0" indent="0" algn="ctr" rtl="0">
              <a:lnSpc>
                <a:spcPct val="150000"/>
              </a:lnSpc>
              <a:spcBef>
                <a:spcPts val="0"/>
              </a:spcBef>
              <a:spcAft>
                <a:spcPts val="0"/>
              </a:spcAft>
              <a:buNone/>
            </a:pPr>
            <a:r>
              <a:rPr lang="zh-CN" sz="900">
                <a:ea typeface="宋体" panose="02010600030101010101" pitchFamily="2" charset="-122"/>
              </a:rPr>
              <a:t>超参调优、继续训练</a:t>
            </a:r>
            <a:endParaRPr lang="zh-CN" sz="900">
              <a:ea typeface="宋体" panose="0201060003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8" name="Google Shape;388;p27"/>
          <p:cNvSpPr/>
          <p:nvPr/>
        </p:nvSpPr>
        <p:spPr>
          <a:xfrm>
            <a:off x="2909570" y="541020"/>
            <a:ext cx="2485390" cy="2352675"/>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endParaRPr lang="en-US" sz="1500" b="1"/>
          </a:p>
        </p:txBody>
      </p:sp>
      <p:sp>
        <p:nvSpPr>
          <p:cNvPr id="5167" name="Google Shape;5167;p78"/>
          <p:cNvSpPr/>
          <p:nvPr/>
        </p:nvSpPr>
        <p:spPr>
          <a:xfrm>
            <a:off x="2285365" y="805180"/>
            <a:ext cx="62357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Train</a:t>
            </a:r>
            <a:endParaRPr lang="en-US" sz="1000"/>
          </a:p>
        </p:txBody>
      </p:sp>
      <p:sp>
        <p:nvSpPr>
          <p:cNvPr id="20" name="Google Shape;5167;p78"/>
          <p:cNvSpPr/>
          <p:nvPr/>
        </p:nvSpPr>
        <p:spPr>
          <a:xfrm rot="18660000" flipH="1">
            <a:off x="1968500" y="1625600"/>
            <a:ext cx="1092200" cy="28702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            Val</a:t>
            </a:r>
            <a:endParaRPr lang="en-US" sz="1000"/>
          </a:p>
        </p:txBody>
      </p:sp>
      <p:sp>
        <p:nvSpPr>
          <p:cNvPr id="21" name="Google Shape;5167;p78"/>
          <p:cNvSpPr/>
          <p:nvPr/>
        </p:nvSpPr>
        <p:spPr>
          <a:xfrm>
            <a:off x="5232400" y="805180"/>
            <a:ext cx="61722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Result</a:t>
            </a:r>
            <a:endParaRPr lang="en-US" sz="1000"/>
          </a:p>
        </p:txBody>
      </p:sp>
      <p:sp>
        <p:nvSpPr>
          <p:cNvPr id="5337" name="Google Shape;5337;p90"/>
          <p:cNvSpPr/>
          <p:nvPr/>
        </p:nvSpPr>
        <p:spPr>
          <a:xfrm rot="5400000">
            <a:off x="4060825" y="-50800"/>
            <a:ext cx="540385" cy="7898130"/>
          </a:xfrm>
          <a:prstGeom prst="rightBrace">
            <a:avLst>
              <a:gd name="adj1" fmla="val 50000"/>
              <a:gd name="adj2" fmla="val 51483"/>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0" name="Google Shape;400;p27"/>
          <p:cNvSpPr/>
          <p:nvPr/>
        </p:nvSpPr>
        <p:spPr>
          <a:xfrm>
            <a:off x="2433955" y="4265295"/>
            <a:ext cx="3596005" cy="597535"/>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500" b="1"/>
              <a:t>TSKAN</a:t>
            </a:r>
            <a:endParaRPr lang="en-US" altLang="en-GB" sz="1500" b="1"/>
          </a:p>
          <a:p>
            <a:pPr marL="0" lvl="0" indent="0" algn="ctr" rtl="0">
              <a:spcBef>
                <a:spcPts val="0"/>
              </a:spcBef>
              <a:spcAft>
                <a:spcPts val="0"/>
              </a:spcAft>
              <a:buNone/>
            </a:pPr>
            <a:r>
              <a:rPr lang="zh-CN" altLang="en-US" sz="1000">
                <a:sym typeface="+mn-ea"/>
              </a:rPr>
              <a:t>Time series key point aggregation network</a:t>
            </a:r>
            <a:endParaRPr lang="zh-CN" altLang="en-US" sz="1000"/>
          </a:p>
          <a:p>
            <a:pPr marL="0" lvl="0" indent="0" algn="ctr" rtl="0">
              <a:spcBef>
                <a:spcPts val="0"/>
              </a:spcBef>
              <a:spcAft>
                <a:spcPts val="0"/>
              </a:spcAft>
              <a:buNone/>
            </a:pPr>
            <a:endParaRPr lang="en-US" altLang="en-GB" sz="1000" b="1"/>
          </a:p>
        </p:txBody>
      </p:sp>
      <p:sp>
        <p:nvSpPr>
          <p:cNvPr id="11" name="文本框 10"/>
          <p:cNvSpPr txBox="1"/>
          <p:nvPr/>
        </p:nvSpPr>
        <p:spPr>
          <a:xfrm>
            <a:off x="525145" y="1563370"/>
            <a:ext cx="1760220" cy="245110"/>
          </a:xfrm>
          <a:prstGeom prst="rect">
            <a:avLst/>
          </a:prstGeom>
          <a:noFill/>
        </p:spPr>
        <p:txBody>
          <a:bodyPr wrap="square" rtlCol="0">
            <a:spAutoFit/>
          </a:bodyPr>
          <a:p>
            <a:r>
              <a:rPr lang="en-US" altLang="zh-CN" sz="1000"/>
              <a:t>NEU-CLS</a:t>
            </a:r>
            <a:r>
              <a:rPr lang="zh-CN" altLang="en-US" sz="1000"/>
              <a:t> 数据集</a:t>
            </a:r>
            <a:endParaRPr lang="zh-CN" altLang="en-US" sz="1000"/>
          </a:p>
        </p:txBody>
      </p:sp>
      <p:sp>
        <p:nvSpPr>
          <p:cNvPr id="7" name="文本框 10"/>
          <p:cNvSpPr txBox="1"/>
          <p:nvPr/>
        </p:nvSpPr>
        <p:spPr>
          <a:xfrm>
            <a:off x="582930" y="2649220"/>
            <a:ext cx="1077595" cy="245110"/>
          </a:xfrm>
          <a:prstGeom prst="rect">
            <a:avLst/>
          </a:prstGeom>
          <a:noFill/>
        </p:spPr>
        <p:txBody>
          <a:bodyPr wrap="square" rtlCol="0">
            <a:spAutoFit/>
          </a:bodyPr>
          <a:p>
            <a:r>
              <a:rPr lang="en-US" altLang="zh-CN" sz="1000"/>
              <a:t>X-SDD</a:t>
            </a:r>
            <a:r>
              <a:rPr lang="zh-CN" altLang="en-US" sz="1000"/>
              <a:t> 数据集</a:t>
            </a:r>
            <a:endParaRPr lang="zh-CN" altLang="en-US" sz="1000"/>
          </a:p>
        </p:txBody>
      </p:sp>
      <p:pic>
        <p:nvPicPr>
          <p:cNvPr id="14" name="Picture 13"/>
          <p:cNvPicPr>
            <a:picLocks noChangeAspect="1"/>
          </p:cNvPicPr>
          <p:nvPr/>
        </p:nvPicPr>
        <p:blipFill>
          <a:blip r:embed="rId1"/>
          <a:stretch>
            <a:fillRect/>
          </a:stretch>
        </p:blipFill>
        <p:spPr>
          <a:xfrm>
            <a:off x="5849620" y="1464310"/>
            <a:ext cx="3390265" cy="506095"/>
          </a:xfrm>
          <a:prstGeom prst="rect">
            <a:avLst/>
          </a:prstGeom>
        </p:spPr>
      </p:pic>
      <p:sp>
        <p:nvSpPr>
          <p:cNvPr id="16" name="文本框 11"/>
          <p:cNvSpPr txBox="1"/>
          <p:nvPr/>
        </p:nvSpPr>
        <p:spPr>
          <a:xfrm>
            <a:off x="3301365" y="2973705"/>
            <a:ext cx="1701800" cy="245110"/>
          </a:xfrm>
          <a:prstGeom prst="rect">
            <a:avLst/>
          </a:prstGeom>
          <a:noFill/>
        </p:spPr>
        <p:txBody>
          <a:bodyPr wrap="square" rtlCol="0">
            <a:spAutoFit/>
          </a:bodyPr>
          <a:p>
            <a:pPr algn="ctr"/>
            <a:r>
              <a:rPr lang="zh-CN" altLang="en-US" sz="1000"/>
              <a:t>候选结构</a:t>
            </a:r>
            <a:endParaRPr lang="zh-CN" altLang="en-US" sz="1000"/>
          </a:p>
        </p:txBody>
      </p:sp>
      <p:sp>
        <p:nvSpPr>
          <p:cNvPr id="53" name="Google Shape;6118;p107"/>
          <p:cNvSpPr/>
          <p:nvPr/>
        </p:nvSpPr>
        <p:spPr>
          <a:xfrm>
            <a:off x="3167042" y="729065"/>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GB" sz="1200"/>
              <a:t>Dense Block </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54" name="Google Shape;6119;p107"/>
          <p:cNvSpPr/>
          <p:nvPr/>
        </p:nvSpPr>
        <p:spPr>
          <a:xfrm>
            <a:off x="3242303" y="10318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 name="Google Shape;6120;p107"/>
          <p:cNvSpPr/>
          <p:nvPr/>
        </p:nvSpPr>
        <p:spPr>
          <a:xfrm>
            <a:off x="3558851" y="10328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 name="Google Shape;6121;p107"/>
          <p:cNvSpPr/>
          <p:nvPr/>
        </p:nvSpPr>
        <p:spPr>
          <a:xfrm>
            <a:off x="3875398" y="10328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 name="Google Shape;6122;p107"/>
          <p:cNvSpPr/>
          <p:nvPr/>
        </p:nvSpPr>
        <p:spPr>
          <a:xfrm>
            <a:off x="4191946" y="10328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 name="Google Shape;6123;p107"/>
          <p:cNvSpPr/>
          <p:nvPr/>
        </p:nvSpPr>
        <p:spPr>
          <a:xfrm>
            <a:off x="4508494" y="10328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59" name="Google Shape;6124;p107"/>
          <p:cNvCxnSpPr>
            <a:stCxn id="54" idx="6"/>
            <a:endCxn id="55" idx="2"/>
          </p:cNvCxnSpPr>
          <p:nvPr/>
        </p:nvCxnSpPr>
        <p:spPr>
          <a:xfrm>
            <a:off x="3336503" y="10789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0" name="Google Shape;6125;p107"/>
          <p:cNvCxnSpPr>
            <a:stCxn id="55" idx="6"/>
            <a:endCxn id="56" idx="2"/>
          </p:cNvCxnSpPr>
          <p:nvPr/>
        </p:nvCxnSpPr>
        <p:spPr>
          <a:xfrm>
            <a:off x="3653051" y="10799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 name="Google Shape;6126;p107"/>
          <p:cNvCxnSpPr>
            <a:stCxn id="56" idx="6"/>
            <a:endCxn id="57" idx="2"/>
          </p:cNvCxnSpPr>
          <p:nvPr/>
        </p:nvCxnSpPr>
        <p:spPr>
          <a:xfrm>
            <a:off x="3969598" y="10799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2" name="Google Shape;6127;p107"/>
          <p:cNvCxnSpPr>
            <a:stCxn id="57" idx="6"/>
            <a:endCxn id="58" idx="2"/>
          </p:cNvCxnSpPr>
          <p:nvPr/>
        </p:nvCxnSpPr>
        <p:spPr>
          <a:xfrm>
            <a:off x="4286146" y="10799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3" name="Google Shape;6128;p107"/>
          <p:cNvCxnSpPr>
            <a:stCxn id="54" idx="4"/>
            <a:endCxn id="56" idx="2"/>
          </p:cNvCxnSpPr>
          <p:nvPr/>
        </p:nvCxnSpPr>
        <p:spPr>
          <a:xfrm rot="-5400000">
            <a:off x="3559253" y="809992"/>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4" name="Google Shape;6129;p107"/>
          <p:cNvCxnSpPr>
            <a:stCxn id="54" idx="4"/>
            <a:endCxn id="57" idx="2"/>
          </p:cNvCxnSpPr>
          <p:nvPr/>
        </p:nvCxnSpPr>
        <p:spPr>
          <a:xfrm rot="-5400000">
            <a:off x="3717503" y="651742"/>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5" name="Google Shape;6130;p107"/>
          <p:cNvCxnSpPr>
            <a:stCxn id="54" idx="4"/>
            <a:endCxn id="58" idx="2"/>
          </p:cNvCxnSpPr>
          <p:nvPr/>
        </p:nvCxnSpPr>
        <p:spPr>
          <a:xfrm rot="-5400000">
            <a:off x="3875903" y="493342"/>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6" name="Google Shape;6131;p107"/>
          <p:cNvCxnSpPr>
            <a:stCxn id="55" idx="4"/>
            <a:endCxn id="57" idx="2"/>
          </p:cNvCxnSpPr>
          <p:nvPr/>
        </p:nvCxnSpPr>
        <p:spPr>
          <a:xfrm rot="-5400000">
            <a:off x="3875351" y="810550"/>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 name="Google Shape;6132;p107"/>
          <p:cNvCxnSpPr>
            <a:stCxn id="55" idx="4"/>
            <a:endCxn id="58" idx="2"/>
          </p:cNvCxnSpPr>
          <p:nvPr/>
        </p:nvCxnSpPr>
        <p:spPr>
          <a:xfrm rot="-5400000">
            <a:off x="4033601" y="652300"/>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8" name="Google Shape;6133;p107"/>
          <p:cNvCxnSpPr>
            <a:stCxn id="56" idx="4"/>
            <a:endCxn id="58" idx="2"/>
          </p:cNvCxnSpPr>
          <p:nvPr/>
        </p:nvCxnSpPr>
        <p:spPr>
          <a:xfrm rot="-5400000">
            <a:off x="4191898" y="810550"/>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9" name="Google Shape;6175;p107"/>
          <p:cNvCxnSpPr>
            <a:stCxn id="53" idx="1"/>
            <a:endCxn id="53" idx="1"/>
          </p:cNvCxnSpPr>
          <p:nvPr/>
        </p:nvCxnSpPr>
        <p:spPr>
          <a:xfrm>
            <a:off x="3167042" y="1146215"/>
            <a:ext cx="0" cy="0"/>
          </a:xfrm>
          <a:prstGeom prst="straightConnector1">
            <a:avLst/>
          </a:prstGeom>
          <a:noFill/>
          <a:ln w="9525" cap="flat" cmpd="sng">
            <a:solidFill>
              <a:schemeClr val="dk2"/>
            </a:solidFill>
            <a:prstDash val="solid"/>
            <a:round/>
            <a:headEnd type="none" w="med" len="med"/>
            <a:tailEnd type="none" w="med" len="med"/>
          </a:ln>
        </p:spPr>
      </p:cxnSp>
      <p:sp>
        <p:nvSpPr>
          <p:cNvPr id="70" name="Google Shape;6134;p107"/>
          <p:cNvSpPr/>
          <p:nvPr/>
        </p:nvSpPr>
        <p:spPr>
          <a:xfrm>
            <a:off x="3167277" y="173003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200"/>
              <a:t>Res</a:t>
            </a:r>
            <a:r>
              <a:rPr lang="en-GB" sz="1200"/>
              <a:t> Block </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71" name="Google Shape;6135;p107"/>
          <p:cNvSpPr/>
          <p:nvPr/>
        </p:nvSpPr>
        <p:spPr>
          <a:xfrm>
            <a:off x="3242537" y="203281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2" name="Google Shape;6136;p107"/>
          <p:cNvSpPr/>
          <p:nvPr/>
        </p:nvSpPr>
        <p:spPr>
          <a:xfrm>
            <a:off x="3559085" y="203382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3" name="Google Shape;6137;p107"/>
          <p:cNvSpPr/>
          <p:nvPr/>
        </p:nvSpPr>
        <p:spPr>
          <a:xfrm>
            <a:off x="3875633" y="203382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4" name="Google Shape;6138;p107"/>
          <p:cNvSpPr/>
          <p:nvPr/>
        </p:nvSpPr>
        <p:spPr>
          <a:xfrm>
            <a:off x="4192181" y="203382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5" name="Google Shape;6139;p107"/>
          <p:cNvSpPr/>
          <p:nvPr/>
        </p:nvSpPr>
        <p:spPr>
          <a:xfrm>
            <a:off x="4508728" y="203382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cxnSp>
        <p:nvCxnSpPr>
          <p:cNvPr id="76" name="Google Shape;6140;p107"/>
          <p:cNvCxnSpPr>
            <a:stCxn id="71" idx="6"/>
            <a:endCxn id="72" idx="2"/>
          </p:cNvCxnSpPr>
          <p:nvPr/>
        </p:nvCxnSpPr>
        <p:spPr>
          <a:xfrm>
            <a:off x="3336737" y="207991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77" name="Google Shape;6141;p107"/>
          <p:cNvCxnSpPr>
            <a:stCxn id="72" idx="6"/>
            <a:endCxn id="73" idx="2"/>
          </p:cNvCxnSpPr>
          <p:nvPr/>
        </p:nvCxnSpPr>
        <p:spPr>
          <a:xfrm>
            <a:off x="3653285" y="208092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78" name="Google Shape;6142;p107"/>
          <p:cNvCxnSpPr>
            <a:stCxn id="73" idx="6"/>
            <a:endCxn id="74" idx="2"/>
          </p:cNvCxnSpPr>
          <p:nvPr/>
        </p:nvCxnSpPr>
        <p:spPr>
          <a:xfrm>
            <a:off x="3969833" y="208092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79" name="Google Shape;6143;p107"/>
          <p:cNvCxnSpPr>
            <a:stCxn id="74" idx="6"/>
            <a:endCxn id="75" idx="2"/>
          </p:cNvCxnSpPr>
          <p:nvPr/>
        </p:nvCxnSpPr>
        <p:spPr>
          <a:xfrm>
            <a:off x="4286381" y="208092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80" name="Google Shape;6146;p107"/>
          <p:cNvCxnSpPr>
            <a:stCxn id="71" idx="5"/>
            <a:endCxn id="75" idx="4"/>
          </p:cNvCxnSpPr>
          <p:nvPr/>
        </p:nvCxnSpPr>
        <p:spPr>
          <a:xfrm rot="5400000" flipV="1">
            <a:off x="3931920" y="1503680"/>
            <a:ext cx="14605" cy="1232535"/>
          </a:xfrm>
          <a:prstGeom prst="curvedConnector3">
            <a:avLst>
              <a:gd name="adj1" fmla="val 1730435"/>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301"/>
        <p:cNvGrpSpPr/>
        <p:nvPr/>
      </p:nvGrpSpPr>
      <p:grpSpPr>
        <a:xfrm>
          <a:off x="0" y="0"/>
          <a:ext cx="0" cy="0"/>
          <a:chOff x="0" y="0"/>
          <a:chExt cx="0" cy="0"/>
        </a:xfrm>
      </p:grpSpPr>
      <p:sp>
        <p:nvSpPr>
          <p:cNvPr id="6302" name="Google Shape;6302;p109"/>
          <p:cNvSpPr/>
          <p:nvPr/>
        </p:nvSpPr>
        <p:spPr>
          <a:xfrm>
            <a:off x="2475838" y="17558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3" name="Google Shape;6303;p109"/>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109"/>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109"/>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109"/>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7" name="Google Shape;6307;p109"/>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8" name="Google Shape;6308;p109"/>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109"/>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10" name="Google Shape;6310;p109"/>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109"/>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109"/>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109"/>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314" name="Google Shape;6314;p109"/>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15" name="Google Shape;6315;p109"/>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16" name="Google Shape;6316;p109"/>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17" name="Google Shape;6317;p109"/>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109"/>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sp>
        <p:nvSpPr>
          <p:cNvPr id="6319" name="Google Shape;6319;p109"/>
          <p:cNvSpPr/>
          <p:nvPr/>
        </p:nvSpPr>
        <p:spPr>
          <a:xfrm>
            <a:off x="3262254" y="17558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20" name="Google Shape;6320;p109"/>
          <p:cNvCxnSpPr/>
          <p:nvPr/>
        </p:nvCxnSpPr>
        <p:spPr>
          <a:xfrm rot="10800000" flipH="1">
            <a:off x="2817702" y="21631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21" name="Google Shape;6321;p109"/>
          <p:cNvSpPr/>
          <p:nvPr/>
        </p:nvSpPr>
        <p:spPr>
          <a:xfrm>
            <a:off x="3262254" y="20774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109"/>
          <p:cNvSpPr/>
          <p:nvPr/>
        </p:nvSpPr>
        <p:spPr>
          <a:xfrm>
            <a:off x="4246676" y="17523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109"/>
          <p:cNvSpPr/>
          <p:nvPr/>
        </p:nvSpPr>
        <p:spPr>
          <a:xfrm>
            <a:off x="4249660" y="20267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109"/>
          <p:cNvSpPr/>
          <p:nvPr/>
        </p:nvSpPr>
        <p:spPr>
          <a:xfrm>
            <a:off x="4342187" y="21263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109"/>
          <p:cNvSpPr/>
          <p:nvPr/>
        </p:nvSpPr>
        <p:spPr>
          <a:xfrm>
            <a:off x="4435443" y="21263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109"/>
          <p:cNvSpPr/>
          <p:nvPr/>
        </p:nvSpPr>
        <p:spPr>
          <a:xfrm>
            <a:off x="4248930" y="21263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109"/>
          <p:cNvSpPr/>
          <p:nvPr/>
        </p:nvSpPr>
        <p:spPr>
          <a:xfrm>
            <a:off x="4250710" y="20267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8" name="Google Shape;6328;p109"/>
          <p:cNvSpPr/>
          <p:nvPr/>
        </p:nvSpPr>
        <p:spPr>
          <a:xfrm>
            <a:off x="4344685" y="20267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9" name="Google Shape;6329;p109"/>
          <p:cNvSpPr/>
          <p:nvPr/>
        </p:nvSpPr>
        <p:spPr>
          <a:xfrm>
            <a:off x="4439706" y="20267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30" name="Google Shape;6330;p109"/>
          <p:cNvCxnSpPr/>
          <p:nvPr/>
        </p:nvCxnSpPr>
        <p:spPr>
          <a:xfrm>
            <a:off x="4285603" y="20881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1" name="Google Shape;6331;p109"/>
          <p:cNvCxnSpPr/>
          <p:nvPr/>
        </p:nvCxnSpPr>
        <p:spPr>
          <a:xfrm>
            <a:off x="4317437" y="20547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32" name="Google Shape;6332;p109"/>
          <p:cNvCxnSpPr/>
          <p:nvPr/>
        </p:nvCxnSpPr>
        <p:spPr>
          <a:xfrm>
            <a:off x="4247819" y="22248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3" name="Google Shape;6333;p109"/>
          <p:cNvCxnSpPr/>
          <p:nvPr/>
        </p:nvCxnSpPr>
        <p:spPr>
          <a:xfrm>
            <a:off x="4247819" y="2342105"/>
            <a:ext cx="282300" cy="0"/>
          </a:xfrm>
          <a:prstGeom prst="straightConnector1">
            <a:avLst/>
          </a:prstGeom>
          <a:noFill/>
          <a:ln w="9525" cap="flat" cmpd="sng">
            <a:solidFill>
              <a:schemeClr val="dk2"/>
            </a:solidFill>
            <a:prstDash val="solid"/>
            <a:round/>
            <a:headEnd type="none" w="med" len="med"/>
            <a:tailEnd type="none" w="med" len="med"/>
          </a:ln>
        </p:spPr>
      </p:cxnSp>
      <p:sp>
        <p:nvSpPr>
          <p:cNvPr id="6334" name="Google Shape;6334;p109"/>
          <p:cNvSpPr/>
          <p:nvPr/>
        </p:nvSpPr>
        <p:spPr>
          <a:xfrm>
            <a:off x="4533306" y="20907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35" name="Google Shape;6335;p109"/>
          <p:cNvSpPr/>
          <p:nvPr/>
        </p:nvSpPr>
        <p:spPr>
          <a:xfrm>
            <a:off x="4569751" y="20563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36" name="Google Shape;6336;p109"/>
          <p:cNvSpPr/>
          <p:nvPr/>
        </p:nvSpPr>
        <p:spPr>
          <a:xfrm>
            <a:off x="4599779" y="20296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37" name="Google Shape;6337;p109"/>
          <p:cNvCxnSpPr/>
          <p:nvPr/>
        </p:nvCxnSpPr>
        <p:spPr>
          <a:xfrm rot="10800000" flipH="1">
            <a:off x="4530986" y="21244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109"/>
          <p:cNvCxnSpPr/>
          <p:nvPr/>
        </p:nvCxnSpPr>
        <p:spPr>
          <a:xfrm rot="10800000" flipH="1">
            <a:off x="4530986" y="2238393"/>
            <a:ext cx="99900" cy="100800"/>
          </a:xfrm>
          <a:prstGeom prst="straightConnector1">
            <a:avLst/>
          </a:prstGeom>
          <a:noFill/>
          <a:ln w="9525" cap="flat" cmpd="sng">
            <a:solidFill>
              <a:schemeClr val="dk2"/>
            </a:solidFill>
            <a:prstDash val="solid"/>
            <a:round/>
            <a:headEnd type="none" w="med" len="med"/>
            <a:tailEnd type="none" w="med" len="med"/>
          </a:ln>
        </p:spPr>
      </p:cxnSp>
      <p:sp>
        <p:nvSpPr>
          <p:cNvPr id="6339" name="Google Shape;6339;p109"/>
          <p:cNvSpPr/>
          <p:nvPr/>
        </p:nvSpPr>
        <p:spPr>
          <a:xfrm>
            <a:off x="4959941" y="17558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109"/>
          <p:cNvSpPr/>
          <p:nvPr/>
        </p:nvSpPr>
        <p:spPr>
          <a:xfrm>
            <a:off x="5049864" y="21298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109"/>
          <p:cNvSpPr/>
          <p:nvPr/>
        </p:nvSpPr>
        <p:spPr>
          <a:xfrm>
            <a:off x="5143121" y="21298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2" name="Google Shape;6342;p109"/>
          <p:cNvSpPr/>
          <p:nvPr/>
        </p:nvSpPr>
        <p:spPr>
          <a:xfrm>
            <a:off x="4959940" y="20924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3" name="Google Shape;6343;p109"/>
          <p:cNvSpPr/>
          <p:nvPr/>
        </p:nvSpPr>
        <p:spPr>
          <a:xfrm>
            <a:off x="5052359" y="20921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109"/>
          <p:cNvSpPr/>
          <p:nvPr/>
        </p:nvSpPr>
        <p:spPr>
          <a:xfrm>
            <a:off x="5145168" y="20921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45" name="Google Shape;6345;p109"/>
          <p:cNvCxnSpPr/>
          <p:nvPr/>
        </p:nvCxnSpPr>
        <p:spPr>
          <a:xfrm>
            <a:off x="4993281" y="20916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109"/>
          <p:cNvCxnSpPr/>
          <p:nvPr/>
        </p:nvCxnSpPr>
        <p:spPr>
          <a:xfrm>
            <a:off x="4955497" y="22283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109"/>
          <p:cNvCxnSpPr/>
          <p:nvPr/>
        </p:nvCxnSpPr>
        <p:spPr>
          <a:xfrm rot="10800000" flipH="1">
            <a:off x="5238145" y="2190828"/>
            <a:ext cx="38400" cy="38400"/>
          </a:xfrm>
          <a:prstGeom prst="straightConnector1">
            <a:avLst/>
          </a:prstGeom>
          <a:noFill/>
          <a:ln w="9525" cap="flat" cmpd="sng">
            <a:solidFill>
              <a:schemeClr val="dk2"/>
            </a:solidFill>
            <a:prstDash val="solid"/>
            <a:round/>
            <a:headEnd type="none" w="med" len="med"/>
            <a:tailEnd type="none" w="med" len="med"/>
          </a:ln>
        </p:spPr>
      </p:cxnSp>
      <p:sp>
        <p:nvSpPr>
          <p:cNvPr id="6348" name="Google Shape;6348;p109"/>
          <p:cNvSpPr/>
          <p:nvPr/>
        </p:nvSpPr>
        <p:spPr>
          <a:xfrm>
            <a:off x="5237793" y="20930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349" name="Google Shape;6349;p109"/>
          <p:cNvCxnSpPr/>
          <p:nvPr/>
        </p:nvCxnSpPr>
        <p:spPr>
          <a:xfrm rot="10800000" flipH="1">
            <a:off x="4584705" y="21802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50" name="Google Shape;6350;p109"/>
          <p:cNvSpPr/>
          <p:nvPr/>
        </p:nvSpPr>
        <p:spPr>
          <a:xfrm>
            <a:off x="4956608" y="21298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109"/>
          <p:cNvSpPr/>
          <p:nvPr/>
        </p:nvSpPr>
        <p:spPr>
          <a:xfrm>
            <a:off x="5700925" y="17523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2" name="Google Shape;6352;p109"/>
          <p:cNvSpPr/>
          <p:nvPr/>
        </p:nvSpPr>
        <p:spPr>
          <a:xfrm>
            <a:off x="5700926" y="20739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53" name="Google Shape;6353;p109"/>
          <p:cNvCxnSpPr/>
          <p:nvPr/>
        </p:nvCxnSpPr>
        <p:spPr>
          <a:xfrm rot="10800000" flipH="1">
            <a:off x="5269587" y="21597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54" name="Google Shape;6302;p109"/>
          <p:cNvSpPr/>
          <p:nvPr/>
        </p:nvSpPr>
        <p:spPr>
          <a:xfrm>
            <a:off x="1144315" y="921488"/>
            <a:ext cx="535774" cy="1448968"/>
          </a:xfrm>
          <a:prstGeom prst="cube">
            <a:avLst>
              <a:gd name="adj" fmla="val 56788"/>
            </a:avLst>
          </a:prstGeom>
          <a:solidFill>
            <a:srgbClr val="CCCC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57"/>
        <p:cNvGrpSpPr/>
        <p:nvPr/>
      </p:nvGrpSpPr>
      <p:grpSpPr>
        <a:xfrm>
          <a:off x="0" y="0"/>
          <a:ext cx="0" cy="0"/>
          <a:chOff x="0" y="0"/>
          <a:chExt cx="0" cy="0"/>
        </a:xfrm>
      </p:grpSpPr>
      <p:sp>
        <p:nvSpPr>
          <p:cNvPr id="6358" name="Google Shape;6358;p110"/>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9" name="Google Shape;6359;p110"/>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0" name="Google Shape;6360;p110"/>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110"/>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110"/>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63" name="Google Shape;6363;p110"/>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364" name="Google Shape;6364;p110"/>
          <p:cNvGrpSpPr/>
          <p:nvPr/>
        </p:nvGrpSpPr>
        <p:grpSpPr>
          <a:xfrm>
            <a:off x="5438484" y="1704704"/>
            <a:ext cx="458224" cy="227991"/>
            <a:chOff x="5668659" y="1713442"/>
            <a:chExt cx="458224" cy="227991"/>
          </a:xfrm>
        </p:grpSpPr>
        <p:grpSp>
          <p:nvGrpSpPr>
            <p:cNvPr id="6365" name="Google Shape;6365;p110"/>
            <p:cNvGrpSpPr/>
            <p:nvPr/>
          </p:nvGrpSpPr>
          <p:grpSpPr>
            <a:xfrm>
              <a:off x="5802485" y="1713507"/>
              <a:ext cx="188679" cy="227926"/>
              <a:chOff x="5802485" y="1713507"/>
              <a:chExt cx="188679" cy="227926"/>
            </a:xfrm>
          </p:grpSpPr>
          <p:sp>
            <p:nvSpPr>
              <p:cNvPr id="6366" name="Google Shape;636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68" name="Google Shape;6368;p110"/>
            <p:cNvGrpSpPr/>
            <p:nvPr/>
          </p:nvGrpSpPr>
          <p:grpSpPr>
            <a:xfrm>
              <a:off x="5936312" y="1713442"/>
              <a:ext cx="190570" cy="227991"/>
              <a:chOff x="5936312" y="1713442"/>
              <a:chExt cx="190570" cy="227991"/>
            </a:xfrm>
          </p:grpSpPr>
          <p:sp>
            <p:nvSpPr>
              <p:cNvPr id="6369" name="Google Shape;636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0" name="Google Shape;637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1" name="Google Shape;637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72" name="Google Shape;6372;p110"/>
            <p:cNvGrpSpPr/>
            <p:nvPr/>
          </p:nvGrpSpPr>
          <p:grpSpPr>
            <a:xfrm>
              <a:off x="5668659" y="1714000"/>
              <a:ext cx="193488" cy="227433"/>
              <a:chOff x="5668659" y="1714000"/>
              <a:chExt cx="193488" cy="227433"/>
            </a:xfrm>
          </p:grpSpPr>
          <p:sp>
            <p:nvSpPr>
              <p:cNvPr id="6373" name="Google Shape;637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375" name="Google Shape;6375;p110"/>
          <p:cNvSpPr/>
          <p:nvPr/>
        </p:nvSpPr>
        <p:spPr>
          <a:xfrm>
            <a:off x="6501810" y="12232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110"/>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77" name="Google Shape;6377;p110"/>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378" name="Google Shape;6378;p110"/>
          <p:cNvGrpSpPr/>
          <p:nvPr/>
        </p:nvGrpSpPr>
        <p:grpSpPr>
          <a:xfrm>
            <a:off x="1873680" y="1600871"/>
            <a:ext cx="570552" cy="583354"/>
            <a:chOff x="506259" y="2370079"/>
            <a:chExt cx="560574" cy="638941"/>
          </a:xfrm>
        </p:grpSpPr>
        <p:grpSp>
          <p:nvGrpSpPr>
            <p:cNvPr id="6379" name="Google Shape;6379;p110"/>
            <p:cNvGrpSpPr/>
            <p:nvPr/>
          </p:nvGrpSpPr>
          <p:grpSpPr>
            <a:xfrm>
              <a:off x="608609" y="2370079"/>
              <a:ext cx="458224" cy="523616"/>
              <a:chOff x="608609" y="2370079"/>
              <a:chExt cx="458224" cy="523616"/>
            </a:xfrm>
          </p:grpSpPr>
          <p:grpSp>
            <p:nvGrpSpPr>
              <p:cNvPr id="6380" name="Google Shape;6380;p110"/>
              <p:cNvGrpSpPr/>
              <p:nvPr/>
            </p:nvGrpSpPr>
            <p:grpSpPr>
              <a:xfrm>
                <a:off x="608609" y="2665704"/>
                <a:ext cx="458224" cy="227991"/>
                <a:chOff x="5668659" y="1713442"/>
                <a:chExt cx="458224" cy="227991"/>
              </a:xfrm>
            </p:grpSpPr>
            <p:grpSp>
              <p:nvGrpSpPr>
                <p:cNvPr id="6381" name="Google Shape;6381;p110"/>
                <p:cNvGrpSpPr/>
                <p:nvPr/>
              </p:nvGrpSpPr>
              <p:grpSpPr>
                <a:xfrm>
                  <a:off x="5802485" y="1713507"/>
                  <a:ext cx="188679" cy="227926"/>
                  <a:chOff x="5802485" y="1713507"/>
                  <a:chExt cx="188679" cy="227926"/>
                </a:xfrm>
              </p:grpSpPr>
              <p:sp>
                <p:nvSpPr>
                  <p:cNvPr id="6382" name="Google Shape;638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3" name="Google Shape;638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4" name="Google Shape;6384;p110"/>
                <p:cNvGrpSpPr/>
                <p:nvPr/>
              </p:nvGrpSpPr>
              <p:grpSpPr>
                <a:xfrm>
                  <a:off x="5936312" y="1713442"/>
                  <a:ext cx="190570" cy="227991"/>
                  <a:chOff x="5936312" y="1713442"/>
                  <a:chExt cx="190570" cy="227991"/>
                </a:xfrm>
              </p:grpSpPr>
              <p:sp>
                <p:nvSpPr>
                  <p:cNvPr id="6385" name="Google Shape;638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6" name="Google Shape;638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7" name="Google Shape;638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88" name="Google Shape;6388;p110"/>
                <p:cNvGrpSpPr/>
                <p:nvPr/>
              </p:nvGrpSpPr>
              <p:grpSpPr>
                <a:xfrm>
                  <a:off x="5668659" y="1714000"/>
                  <a:ext cx="193488" cy="227433"/>
                  <a:chOff x="5668659" y="1714000"/>
                  <a:chExt cx="193488" cy="227433"/>
                </a:xfrm>
              </p:grpSpPr>
              <p:sp>
                <p:nvSpPr>
                  <p:cNvPr id="6389" name="Google Shape;638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0" name="Google Shape;639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391" name="Google Shape;6391;p110"/>
              <p:cNvGrpSpPr/>
              <p:nvPr/>
            </p:nvGrpSpPr>
            <p:grpSpPr>
              <a:xfrm>
                <a:off x="608609" y="2511879"/>
                <a:ext cx="458224" cy="227991"/>
                <a:chOff x="5668659" y="1713442"/>
                <a:chExt cx="458224" cy="227991"/>
              </a:xfrm>
            </p:grpSpPr>
            <p:grpSp>
              <p:nvGrpSpPr>
                <p:cNvPr id="6392" name="Google Shape;6392;p110"/>
                <p:cNvGrpSpPr/>
                <p:nvPr/>
              </p:nvGrpSpPr>
              <p:grpSpPr>
                <a:xfrm>
                  <a:off x="5802485" y="1713507"/>
                  <a:ext cx="188679" cy="227926"/>
                  <a:chOff x="5802485" y="1713507"/>
                  <a:chExt cx="188679" cy="227926"/>
                </a:xfrm>
              </p:grpSpPr>
              <p:sp>
                <p:nvSpPr>
                  <p:cNvPr id="6393" name="Google Shape;6393;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4" name="Google Shape;6394;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5" name="Google Shape;6395;p110"/>
                <p:cNvGrpSpPr/>
                <p:nvPr/>
              </p:nvGrpSpPr>
              <p:grpSpPr>
                <a:xfrm>
                  <a:off x="5936312" y="1713442"/>
                  <a:ext cx="190570" cy="227991"/>
                  <a:chOff x="5936312" y="1713442"/>
                  <a:chExt cx="190570" cy="227991"/>
                </a:xfrm>
              </p:grpSpPr>
              <p:sp>
                <p:nvSpPr>
                  <p:cNvPr id="6396" name="Google Shape;6396;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7" name="Google Shape;6397;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8" name="Google Shape;6398;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99" name="Google Shape;6399;p110"/>
                <p:cNvGrpSpPr/>
                <p:nvPr/>
              </p:nvGrpSpPr>
              <p:grpSpPr>
                <a:xfrm>
                  <a:off x="5668659" y="1714000"/>
                  <a:ext cx="193488" cy="227433"/>
                  <a:chOff x="5668659" y="1714000"/>
                  <a:chExt cx="193488" cy="227433"/>
                </a:xfrm>
              </p:grpSpPr>
              <p:sp>
                <p:nvSpPr>
                  <p:cNvPr id="6400" name="Google Shape;6400;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1" name="Google Shape;6401;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02" name="Google Shape;6402;p110"/>
              <p:cNvGrpSpPr/>
              <p:nvPr/>
            </p:nvGrpSpPr>
            <p:grpSpPr>
              <a:xfrm>
                <a:off x="608609" y="2370079"/>
                <a:ext cx="458224" cy="227991"/>
                <a:chOff x="5668659" y="1713442"/>
                <a:chExt cx="458224" cy="227991"/>
              </a:xfrm>
            </p:grpSpPr>
            <p:grpSp>
              <p:nvGrpSpPr>
                <p:cNvPr id="6403" name="Google Shape;6403;p110"/>
                <p:cNvGrpSpPr/>
                <p:nvPr/>
              </p:nvGrpSpPr>
              <p:grpSpPr>
                <a:xfrm>
                  <a:off x="5802485" y="1713507"/>
                  <a:ext cx="188679" cy="227926"/>
                  <a:chOff x="5802485" y="1713507"/>
                  <a:chExt cx="188679" cy="227926"/>
                </a:xfrm>
              </p:grpSpPr>
              <p:sp>
                <p:nvSpPr>
                  <p:cNvPr id="6404" name="Google Shape;640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6" name="Google Shape;6406;p110"/>
                <p:cNvGrpSpPr/>
                <p:nvPr/>
              </p:nvGrpSpPr>
              <p:grpSpPr>
                <a:xfrm>
                  <a:off x="5936312" y="1713442"/>
                  <a:ext cx="190570" cy="227991"/>
                  <a:chOff x="5936312" y="1713442"/>
                  <a:chExt cx="190570" cy="227991"/>
                </a:xfrm>
              </p:grpSpPr>
              <p:sp>
                <p:nvSpPr>
                  <p:cNvPr id="6407" name="Google Shape;640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9" name="Google Shape;640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10" name="Google Shape;6410;p110"/>
                <p:cNvGrpSpPr/>
                <p:nvPr/>
              </p:nvGrpSpPr>
              <p:grpSpPr>
                <a:xfrm>
                  <a:off x="5668659" y="1714000"/>
                  <a:ext cx="193488" cy="227433"/>
                  <a:chOff x="5668659" y="1714000"/>
                  <a:chExt cx="193488" cy="227433"/>
                </a:xfrm>
              </p:grpSpPr>
              <p:sp>
                <p:nvSpPr>
                  <p:cNvPr id="6411" name="Google Shape;641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2" name="Google Shape;641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413" name="Google Shape;6413;p110"/>
            <p:cNvGrpSpPr/>
            <p:nvPr/>
          </p:nvGrpSpPr>
          <p:grpSpPr>
            <a:xfrm>
              <a:off x="558859" y="2427004"/>
              <a:ext cx="458224" cy="523616"/>
              <a:chOff x="608609" y="2370079"/>
              <a:chExt cx="458224" cy="523616"/>
            </a:xfrm>
          </p:grpSpPr>
          <p:grpSp>
            <p:nvGrpSpPr>
              <p:cNvPr id="6414" name="Google Shape;6414;p110"/>
              <p:cNvGrpSpPr/>
              <p:nvPr/>
            </p:nvGrpSpPr>
            <p:grpSpPr>
              <a:xfrm>
                <a:off x="608609" y="2665704"/>
                <a:ext cx="458224" cy="227991"/>
                <a:chOff x="5668659" y="1713442"/>
                <a:chExt cx="458224" cy="227991"/>
              </a:xfrm>
            </p:grpSpPr>
            <p:grpSp>
              <p:nvGrpSpPr>
                <p:cNvPr id="6415" name="Google Shape;6415;p110"/>
                <p:cNvGrpSpPr/>
                <p:nvPr/>
              </p:nvGrpSpPr>
              <p:grpSpPr>
                <a:xfrm>
                  <a:off x="5802485" y="1713507"/>
                  <a:ext cx="188679" cy="227926"/>
                  <a:chOff x="5802485" y="1713507"/>
                  <a:chExt cx="188679" cy="227926"/>
                </a:xfrm>
              </p:grpSpPr>
              <p:sp>
                <p:nvSpPr>
                  <p:cNvPr id="6416" name="Google Shape;641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7" name="Google Shape;641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8" name="Google Shape;6418;p110"/>
                <p:cNvGrpSpPr/>
                <p:nvPr/>
              </p:nvGrpSpPr>
              <p:grpSpPr>
                <a:xfrm>
                  <a:off x="5936312" y="1713442"/>
                  <a:ext cx="190570" cy="227991"/>
                  <a:chOff x="5936312" y="1713442"/>
                  <a:chExt cx="190570" cy="227991"/>
                </a:xfrm>
              </p:grpSpPr>
              <p:sp>
                <p:nvSpPr>
                  <p:cNvPr id="6419" name="Google Shape;641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1" name="Google Shape;642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22" name="Google Shape;6422;p110"/>
                <p:cNvGrpSpPr/>
                <p:nvPr/>
              </p:nvGrpSpPr>
              <p:grpSpPr>
                <a:xfrm>
                  <a:off x="5668659" y="1714000"/>
                  <a:ext cx="193488" cy="227433"/>
                  <a:chOff x="5668659" y="1714000"/>
                  <a:chExt cx="193488" cy="227433"/>
                </a:xfrm>
              </p:grpSpPr>
              <p:sp>
                <p:nvSpPr>
                  <p:cNvPr id="6423" name="Google Shape;642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4" name="Google Shape;642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25" name="Google Shape;6425;p110"/>
              <p:cNvGrpSpPr/>
              <p:nvPr/>
            </p:nvGrpSpPr>
            <p:grpSpPr>
              <a:xfrm>
                <a:off x="608609" y="2511879"/>
                <a:ext cx="458224" cy="227991"/>
                <a:chOff x="5668659" y="1713442"/>
                <a:chExt cx="458224" cy="227991"/>
              </a:xfrm>
            </p:grpSpPr>
            <p:grpSp>
              <p:nvGrpSpPr>
                <p:cNvPr id="6426" name="Google Shape;6426;p110"/>
                <p:cNvGrpSpPr/>
                <p:nvPr/>
              </p:nvGrpSpPr>
              <p:grpSpPr>
                <a:xfrm>
                  <a:off x="5802485" y="1713507"/>
                  <a:ext cx="188679" cy="227926"/>
                  <a:chOff x="5802485" y="1713507"/>
                  <a:chExt cx="188679" cy="227926"/>
                </a:xfrm>
              </p:grpSpPr>
              <p:sp>
                <p:nvSpPr>
                  <p:cNvPr id="6427" name="Google Shape;642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8" name="Google Shape;642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9" name="Google Shape;6429;p110"/>
                <p:cNvGrpSpPr/>
                <p:nvPr/>
              </p:nvGrpSpPr>
              <p:grpSpPr>
                <a:xfrm>
                  <a:off x="5936312" y="1713442"/>
                  <a:ext cx="190570" cy="227991"/>
                  <a:chOff x="5936312" y="1713442"/>
                  <a:chExt cx="190570" cy="227991"/>
                </a:xfrm>
              </p:grpSpPr>
              <p:sp>
                <p:nvSpPr>
                  <p:cNvPr id="6430" name="Google Shape;643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1" name="Google Shape;643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2" name="Google Shape;643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33" name="Google Shape;6433;p110"/>
                <p:cNvGrpSpPr/>
                <p:nvPr/>
              </p:nvGrpSpPr>
              <p:grpSpPr>
                <a:xfrm>
                  <a:off x="5668659" y="1714000"/>
                  <a:ext cx="193488" cy="227433"/>
                  <a:chOff x="5668659" y="1714000"/>
                  <a:chExt cx="193488" cy="227433"/>
                </a:xfrm>
              </p:grpSpPr>
              <p:sp>
                <p:nvSpPr>
                  <p:cNvPr id="6434" name="Google Shape;643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5" name="Google Shape;643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36" name="Google Shape;6436;p110"/>
              <p:cNvGrpSpPr/>
              <p:nvPr/>
            </p:nvGrpSpPr>
            <p:grpSpPr>
              <a:xfrm>
                <a:off x="608609" y="2370079"/>
                <a:ext cx="458224" cy="227991"/>
                <a:chOff x="5668659" y="1713442"/>
                <a:chExt cx="458224" cy="227991"/>
              </a:xfrm>
            </p:grpSpPr>
            <p:grpSp>
              <p:nvGrpSpPr>
                <p:cNvPr id="6437" name="Google Shape;6437;p110"/>
                <p:cNvGrpSpPr/>
                <p:nvPr/>
              </p:nvGrpSpPr>
              <p:grpSpPr>
                <a:xfrm>
                  <a:off x="5802485" y="1713507"/>
                  <a:ext cx="188679" cy="227926"/>
                  <a:chOff x="5802485" y="1713507"/>
                  <a:chExt cx="188679" cy="227926"/>
                </a:xfrm>
              </p:grpSpPr>
              <p:sp>
                <p:nvSpPr>
                  <p:cNvPr id="6438" name="Google Shape;643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9" name="Google Shape;643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0" name="Google Shape;6440;p110"/>
                <p:cNvGrpSpPr/>
                <p:nvPr/>
              </p:nvGrpSpPr>
              <p:grpSpPr>
                <a:xfrm>
                  <a:off x="5936312" y="1713442"/>
                  <a:ext cx="190570" cy="227991"/>
                  <a:chOff x="5936312" y="1713442"/>
                  <a:chExt cx="190570" cy="227991"/>
                </a:xfrm>
              </p:grpSpPr>
              <p:sp>
                <p:nvSpPr>
                  <p:cNvPr id="6441" name="Google Shape;644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2" name="Google Shape;644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3" name="Google Shape;644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44" name="Google Shape;6444;p110"/>
                <p:cNvGrpSpPr/>
                <p:nvPr/>
              </p:nvGrpSpPr>
              <p:grpSpPr>
                <a:xfrm>
                  <a:off x="5668659" y="1714000"/>
                  <a:ext cx="193488" cy="227433"/>
                  <a:chOff x="5668659" y="1714000"/>
                  <a:chExt cx="193488" cy="227433"/>
                </a:xfrm>
              </p:grpSpPr>
              <p:sp>
                <p:nvSpPr>
                  <p:cNvPr id="6445" name="Google Shape;644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6" name="Google Shape;644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447" name="Google Shape;6447;p110"/>
            <p:cNvGrpSpPr/>
            <p:nvPr/>
          </p:nvGrpSpPr>
          <p:grpSpPr>
            <a:xfrm>
              <a:off x="506259" y="2485404"/>
              <a:ext cx="458224" cy="523616"/>
              <a:chOff x="608609" y="2370079"/>
              <a:chExt cx="458224" cy="523616"/>
            </a:xfrm>
          </p:grpSpPr>
          <p:grpSp>
            <p:nvGrpSpPr>
              <p:cNvPr id="6448" name="Google Shape;6448;p110"/>
              <p:cNvGrpSpPr/>
              <p:nvPr/>
            </p:nvGrpSpPr>
            <p:grpSpPr>
              <a:xfrm>
                <a:off x="608609" y="2665704"/>
                <a:ext cx="458224" cy="227991"/>
                <a:chOff x="5668659" y="1713442"/>
                <a:chExt cx="458224" cy="227991"/>
              </a:xfrm>
            </p:grpSpPr>
            <p:grpSp>
              <p:nvGrpSpPr>
                <p:cNvPr id="6449" name="Google Shape;6449;p110"/>
                <p:cNvGrpSpPr/>
                <p:nvPr/>
              </p:nvGrpSpPr>
              <p:grpSpPr>
                <a:xfrm>
                  <a:off x="5802485" y="1713507"/>
                  <a:ext cx="188679" cy="227926"/>
                  <a:chOff x="5802485" y="1713507"/>
                  <a:chExt cx="188679" cy="227926"/>
                </a:xfrm>
              </p:grpSpPr>
              <p:sp>
                <p:nvSpPr>
                  <p:cNvPr id="6450" name="Google Shape;645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1" name="Google Shape;645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2" name="Google Shape;6452;p110"/>
                <p:cNvGrpSpPr/>
                <p:nvPr/>
              </p:nvGrpSpPr>
              <p:grpSpPr>
                <a:xfrm>
                  <a:off x="5936312" y="1713442"/>
                  <a:ext cx="190570" cy="227991"/>
                  <a:chOff x="5936312" y="1713442"/>
                  <a:chExt cx="190570" cy="227991"/>
                </a:xfrm>
              </p:grpSpPr>
              <p:sp>
                <p:nvSpPr>
                  <p:cNvPr id="6453" name="Google Shape;645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4" name="Google Shape;645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5" name="Google Shape;645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56" name="Google Shape;6456;p110"/>
                <p:cNvGrpSpPr/>
                <p:nvPr/>
              </p:nvGrpSpPr>
              <p:grpSpPr>
                <a:xfrm>
                  <a:off x="5668659" y="1714000"/>
                  <a:ext cx="193488" cy="227433"/>
                  <a:chOff x="5668659" y="1714000"/>
                  <a:chExt cx="193488" cy="227433"/>
                </a:xfrm>
              </p:grpSpPr>
              <p:sp>
                <p:nvSpPr>
                  <p:cNvPr id="6457" name="Google Shape;645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8" name="Google Shape;645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59" name="Google Shape;6459;p110"/>
              <p:cNvGrpSpPr/>
              <p:nvPr/>
            </p:nvGrpSpPr>
            <p:grpSpPr>
              <a:xfrm>
                <a:off x="608609" y="2511879"/>
                <a:ext cx="458224" cy="227991"/>
                <a:chOff x="5668659" y="1713442"/>
                <a:chExt cx="458224" cy="227991"/>
              </a:xfrm>
            </p:grpSpPr>
            <p:grpSp>
              <p:nvGrpSpPr>
                <p:cNvPr id="6460" name="Google Shape;6460;p110"/>
                <p:cNvGrpSpPr/>
                <p:nvPr/>
              </p:nvGrpSpPr>
              <p:grpSpPr>
                <a:xfrm>
                  <a:off x="5802485" y="1713507"/>
                  <a:ext cx="188679" cy="227926"/>
                  <a:chOff x="5802485" y="1713507"/>
                  <a:chExt cx="188679" cy="227926"/>
                </a:xfrm>
              </p:grpSpPr>
              <p:sp>
                <p:nvSpPr>
                  <p:cNvPr id="6461" name="Google Shape;646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3" name="Google Shape;6463;p110"/>
                <p:cNvGrpSpPr/>
                <p:nvPr/>
              </p:nvGrpSpPr>
              <p:grpSpPr>
                <a:xfrm>
                  <a:off x="5936312" y="1713442"/>
                  <a:ext cx="190570" cy="227991"/>
                  <a:chOff x="5936312" y="1713442"/>
                  <a:chExt cx="190570" cy="227991"/>
                </a:xfrm>
              </p:grpSpPr>
              <p:sp>
                <p:nvSpPr>
                  <p:cNvPr id="6464" name="Google Shape;646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6" name="Google Shape;646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67" name="Google Shape;6467;p110"/>
                <p:cNvGrpSpPr/>
                <p:nvPr/>
              </p:nvGrpSpPr>
              <p:grpSpPr>
                <a:xfrm>
                  <a:off x="5668659" y="1714000"/>
                  <a:ext cx="193488" cy="227433"/>
                  <a:chOff x="5668659" y="1714000"/>
                  <a:chExt cx="193488" cy="227433"/>
                </a:xfrm>
              </p:grpSpPr>
              <p:sp>
                <p:nvSpPr>
                  <p:cNvPr id="6468" name="Google Shape;646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9" name="Google Shape;646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70" name="Google Shape;6470;p110"/>
              <p:cNvGrpSpPr/>
              <p:nvPr/>
            </p:nvGrpSpPr>
            <p:grpSpPr>
              <a:xfrm>
                <a:off x="608609" y="2370079"/>
                <a:ext cx="458224" cy="227991"/>
                <a:chOff x="5668659" y="1713442"/>
                <a:chExt cx="458224" cy="227991"/>
              </a:xfrm>
            </p:grpSpPr>
            <p:grpSp>
              <p:nvGrpSpPr>
                <p:cNvPr id="6471" name="Google Shape;6471;p110"/>
                <p:cNvGrpSpPr/>
                <p:nvPr/>
              </p:nvGrpSpPr>
              <p:grpSpPr>
                <a:xfrm>
                  <a:off x="5802485" y="1713507"/>
                  <a:ext cx="188679" cy="227926"/>
                  <a:chOff x="5802485" y="1713507"/>
                  <a:chExt cx="188679" cy="227926"/>
                </a:xfrm>
              </p:grpSpPr>
              <p:sp>
                <p:nvSpPr>
                  <p:cNvPr id="6472" name="Google Shape;647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3" name="Google Shape;647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4" name="Google Shape;6474;p110"/>
                <p:cNvGrpSpPr/>
                <p:nvPr/>
              </p:nvGrpSpPr>
              <p:grpSpPr>
                <a:xfrm>
                  <a:off x="5936312" y="1713442"/>
                  <a:ext cx="190570" cy="227991"/>
                  <a:chOff x="5936312" y="1713442"/>
                  <a:chExt cx="190570" cy="227991"/>
                </a:xfrm>
              </p:grpSpPr>
              <p:sp>
                <p:nvSpPr>
                  <p:cNvPr id="6475" name="Google Shape;647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6" name="Google Shape;647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78" name="Google Shape;6478;p110"/>
                <p:cNvGrpSpPr/>
                <p:nvPr/>
              </p:nvGrpSpPr>
              <p:grpSpPr>
                <a:xfrm>
                  <a:off x="5668659" y="1714000"/>
                  <a:ext cx="193488" cy="227433"/>
                  <a:chOff x="5668659" y="1714000"/>
                  <a:chExt cx="193488" cy="227433"/>
                </a:xfrm>
              </p:grpSpPr>
              <p:sp>
                <p:nvSpPr>
                  <p:cNvPr id="6479" name="Google Shape;647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6481" name="Google Shape;6481;p110"/>
          <p:cNvCxnSpPr>
            <a:endCxn id="636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482" name="Google Shape;6482;p110"/>
          <p:cNvGrpSpPr/>
          <p:nvPr/>
        </p:nvGrpSpPr>
        <p:grpSpPr>
          <a:xfrm>
            <a:off x="4414892" y="1600871"/>
            <a:ext cx="570552" cy="583354"/>
            <a:chOff x="506259" y="2370079"/>
            <a:chExt cx="560574" cy="638941"/>
          </a:xfrm>
        </p:grpSpPr>
        <p:grpSp>
          <p:nvGrpSpPr>
            <p:cNvPr id="6483" name="Google Shape;6483;p110"/>
            <p:cNvGrpSpPr/>
            <p:nvPr/>
          </p:nvGrpSpPr>
          <p:grpSpPr>
            <a:xfrm>
              <a:off x="608609" y="2370079"/>
              <a:ext cx="458224" cy="523616"/>
              <a:chOff x="608609" y="2370079"/>
              <a:chExt cx="458224" cy="523616"/>
            </a:xfrm>
          </p:grpSpPr>
          <p:grpSp>
            <p:nvGrpSpPr>
              <p:cNvPr id="6484" name="Google Shape;6484;p110"/>
              <p:cNvGrpSpPr/>
              <p:nvPr/>
            </p:nvGrpSpPr>
            <p:grpSpPr>
              <a:xfrm>
                <a:off x="608609" y="2665704"/>
                <a:ext cx="458224" cy="227991"/>
                <a:chOff x="5668659" y="1713442"/>
                <a:chExt cx="458224" cy="227991"/>
              </a:xfrm>
            </p:grpSpPr>
            <p:grpSp>
              <p:nvGrpSpPr>
                <p:cNvPr id="6485" name="Google Shape;6485;p110"/>
                <p:cNvGrpSpPr/>
                <p:nvPr/>
              </p:nvGrpSpPr>
              <p:grpSpPr>
                <a:xfrm>
                  <a:off x="5802485" y="1713507"/>
                  <a:ext cx="188679" cy="227926"/>
                  <a:chOff x="5802485" y="1713507"/>
                  <a:chExt cx="188679" cy="227926"/>
                </a:xfrm>
              </p:grpSpPr>
              <p:sp>
                <p:nvSpPr>
                  <p:cNvPr id="6486" name="Google Shape;648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7" name="Google Shape;648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8" name="Google Shape;6488;p110"/>
                <p:cNvGrpSpPr/>
                <p:nvPr/>
              </p:nvGrpSpPr>
              <p:grpSpPr>
                <a:xfrm>
                  <a:off x="5936312" y="1713442"/>
                  <a:ext cx="190570" cy="227991"/>
                  <a:chOff x="5936312" y="1713442"/>
                  <a:chExt cx="190570" cy="227991"/>
                </a:xfrm>
              </p:grpSpPr>
              <p:sp>
                <p:nvSpPr>
                  <p:cNvPr id="6489" name="Google Shape;648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0" name="Google Shape;649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1" name="Google Shape;649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92" name="Google Shape;6492;p110"/>
                <p:cNvGrpSpPr/>
                <p:nvPr/>
              </p:nvGrpSpPr>
              <p:grpSpPr>
                <a:xfrm>
                  <a:off x="5668659" y="1714000"/>
                  <a:ext cx="193488" cy="227433"/>
                  <a:chOff x="5668659" y="1714000"/>
                  <a:chExt cx="193488" cy="227433"/>
                </a:xfrm>
              </p:grpSpPr>
              <p:sp>
                <p:nvSpPr>
                  <p:cNvPr id="6493" name="Google Shape;649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4" name="Google Shape;649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495" name="Google Shape;6495;p110"/>
              <p:cNvGrpSpPr/>
              <p:nvPr/>
            </p:nvGrpSpPr>
            <p:grpSpPr>
              <a:xfrm>
                <a:off x="608609" y="2511879"/>
                <a:ext cx="458224" cy="227991"/>
                <a:chOff x="5668659" y="1713442"/>
                <a:chExt cx="458224" cy="227991"/>
              </a:xfrm>
            </p:grpSpPr>
            <p:grpSp>
              <p:nvGrpSpPr>
                <p:cNvPr id="6496" name="Google Shape;6496;p110"/>
                <p:cNvGrpSpPr/>
                <p:nvPr/>
              </p:nvGrpSpPr>
              <p:grpSpPr>
                <a:xfrm>
                  <a:off x="5802485" y="1713507"/>
                  <a:ext cx="188679" cy="227926"/>
                  <a:chOff x="5802485" y="1713507"/>
                  <a:chExt cx="188679" cy="227926"/>
                </a:xfrm>
              </p:grpSpPr>
              <p:sp>
                <p:nvSpPr>
                  <p:cNvPr id="6497" name="Google Shape;649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9" name="Google Shape;6499;p110"/>
                <p:cNvGrpSpPr/>
                <p:nvPr/>
              </p:nvGrpSpPr>
              <p:grpSpPr>
                <a:xfrm>
                  <a:off x="5936312" y="1713442"/>
                  <a:ext cx="190570" cy="227991"/>
                  <a:chOff x="5936312" y="1713442"/>
                  <a:chExt cx="190570" cy="227991"/>
                </a:xfrm>
              </p:grpSpPr>
              <p:sp>
                <p:nvSpPr>
                  <p:cNvPr id="6500" name="Google Shape;650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2" name="Google Shape;650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03" name="Google Shape;6503;p110"/>
                <p:cNvGrpSpPr/>
                <p:nvPr/>
              </p:nvGrpSpPr>
              <p:grpSpPr>
                <a:xfrm>
                  <a:off x="5668659" y="1714000"/>
                  <a:ext cx="193488" cy="227433"/>
                  <a:chOff x="5668659" y="1714000"/>
                  <a:chExt cx="193488" cy="227433"/>
                </a:xfrm>
              </p:grpSpPr>
              <p:sp>
                <p:nvSpPr>
                  <p:cNvPr id="6504" name="Google Shape;650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5" name="Google Shape;650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06" name="Google Shape;6506;p110"/>
              <p:cNvGrpSpPr/>
              <p:nvPr/>
            </p:nvGrpSpPr>
            <p:grpSpPr>
              <a:xfrm>
                <a:off x="608609" y="2370079"/>
                <a:ext cx="458224" cy="227991"/>
                <a:chOff x="5668659" y="1713442"/>
                <a:chExt cx="458224" cy="227991"/>
              </a:xfrm>
            </p:grpSpPr>
            <p:grpSp>
              <p:nvGrpSpPr>
                <p:cNvPr id="6507" name="Google Shape;6507;p110"/>
                <p:cNvGrpSpPr/>
                <p:nvPr/>
              </p:nvGrpSpPr>
              <p:grpSpPr>
                <a:xfrm>
                  <a:off x="5802485" y="1713507"/>
                  <a:ext cx="188679" cy="227926"/>
                  <a:chOff x="5802485" y="1713507"/>
                  <a:chExt cx="188679" cy="227926"/>
                </a:xfrm>
              </p:grpSpPr>
              <p:sp>
                <p:nvSpPr>
                  <p:cNvPr id="6508" name="Google Shape;650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9" name="Google Shape;650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0" name="Google Shape;6510;p110"/>
                <p:cNvGrpSpPr/>
                <p:nvPr/>
              </p:nvGrpSpPr>
              <p:grpSpPr>
                <a:xfrm>
                  <a:off x="5936312" y="1713442"/>
                  <a:ext cx="190570" cy="227991"/>
                  <a:chOff x="5936312" y="1713442"/>
                  <a:chExt cx="190570" cy="227991"/>
                </a:xfrm>
              </p:grpSpPr>
              <p:sp>
                <p:nvSpPr>
                  <p:cNvPr id="6511" name="Google Shape;651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2" name="Google Shape;651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14" name="Google Shape;6514;p110"/>
                <p:cNvGrpSpPr/>
                <p:nvPr/>
              </p:nvGrpSpPr>
              <p:grpSpPr>
                <a:xfrm>
                  <a:off x="5668659" y="1714000"/>
                  <a:ext cx="193488" cy="227433"/>
                  <a:chOff x="5668659" y="1714000"/>
                  <a:chExt cx="193488" cy="227433"/>
                </a:xfrm>
              </p:grpSpPr>
              <p:sp>
                <p:nvSpPr>
                  <p:cNvPr id="6515" name="Google Shape;651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6" name="Google Shape;651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517" name="Google Shape;6517;p110"/>
            <p:cNvGrpSpPr/>
            <p:nvPr/>
          </p:nvGrpSpPr>
          <p:grpSpPr>
            <a:xfrm>
              <a:off x="558859" y="2427004"/>
              <a:ext cx="458224" cy="523616"/>
              <a:chOff x="608609" y="2370079"/>
              <a:chExt cx="458224" cy="523616"/>
            </a:xfrm>
          </p:grpSpPr>
          <p:grpSp>
            <p:nvGrpSpPr>
              <p:cNvPr id="6518" name="Google Shape;6518;p110"/>
              <p:cNvGrpSpPr/>
              <p:nvPr/>
            </p:nvGrpSpPr>
            <p:grpSpPr>
              <a:xfrm>
                <a:off x="608609" y="2665704"/>
                <a:ext cx="458224" cy="227991"/>
                <a:chOff x="5668659" y="1713442"/>
                <a:chExt cx="458224" cy="227991"/>
              </a:xfrm>
            </p:grpSpPr>
            <p:grpSp>
              <p:nvGrpSpPr>
                <p:cNvPr id="6519" name="Google Shape;6519;p110"/>
                <p:cNvGrpSpPr/>
                <p:nvPr/>
              </p:nvGrpSpPr>
              <p:grpSpPr>
                <a:xfrm>
                  <a:off x="5802485" y="1713507"/>
                  <a:ext cx="188679" cy="227926"/>
                  <a:chOff x="5802485" y="1713507"/>
                  <a:chExt cx="188679" cy="227926"/>
                </a:xfrm>
              </p:grpSpPr>
              <p:sp>
                <p:nvSpPr>
                  <p:cNvPr id="6520" name="Google Shape;652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1" name="Google Shape;652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2" name="Google Shape;6522;p110"/>
                <p:cNvGrpSpPr/>
                <p:nvPr/>
              </p:nvGrpSpPr>
              <p:grpSpPr>
                <a:xfrm>
                  <a:off x="5936312" y="1713442"/>
                  <a:ext cx="190570" cy="227991"/>
                  <a:chOff x="5936312" y="1713442"/>
                  <a:chExt cx="190570" cy="227991"/>
                </a:xfrm>
              </p:grpSpPr>
              <p:sp>
                <p:nvSpPr>
                  <p:cNvPr id="6523" name="Google Shape;652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4" name="Google Shape;652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5" name="Google Shape;652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26" name="Google Shape;6526;p110"/>
                <p:cNvGrpSpPr/>
                <p:nvPr/>
              </p:nvGrpSpPr>
              <p:grpSpPr>
                <a:xfrm>
                  <a:off x="5668659" y="1714000"/>
                  <a:ext cx="193488" cy="227433"/>
                  <a:chOff x="5668659" y="1714000"/>
                  <a:chExt cx="193488" cy="227433"/>
                </a:xfrm>
              </p:grpSpPr>
              <p:sp>
                <p:nvSpPr>
                  <p:cNvPr id="6527" name="Google Shape;652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29" name="Google Shape;6529;p110"/>
              <p:cNvGrpSpPr/>
              <p:nvPr/>
            </p:nvGrpSpPr>
            <p:grpSpPr>
              <a:xfrm>
                <a:off x="608609" y="2511879"/>
                <a:ext cx="458224" cy="227991"/>
                <a:chOff x="5668659" y="1713442"/>
                <a:chExt cx="458224" cy="227991"/>
              </a:xfrm>
            </p:grpSpPr>
            <p:grpSp>
              <p:nvGrpSpPr>
                <p:cNvPr id="6530" name="Google Shape;6530;p110"/>
                <p:cNvGrpSpPr/>
                <p:nvPr/>
              </p:nvGrpSpPr>
              <p:grpSpPr>
                <a:xfrm>
                  <a:off x="5802485" y="1713507"/>
                  <a:ext cx="188679" cy="227926"/>
                  <a:chOff x="5802485" y="1713507"/>
                  <a:chExt cx="188679" cy="227926"/>
                </a:xfrm>
              </p:grpSpPr>
              <p:sp>
                <p:nvSpPr>
                  <p:cNvPr id="6531" name="Google Shape;653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2" name="Google Shape;653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3" name="Google Shape;6533;p110"/>
                <p:cNvGrpSpPr/>
                <p:nvPr/>
              </p:nvGrpSpPr>
              <p:grpSpPr>
                <a:xfrm>
                  <a:off x="5936312" y="1713442"/>
                  <a:ext cx="190570" cy="227991"/>
                  <a:chOff x="5936312" y="1713442"/>
                  <a:chExt cx="190570" cy="227991"/>
                </a:xfrm>
              </p:grpSpPr>
              <p:sp>
                <p:nvSpPr>
                  <p:cNvPr id="6534" name="Google Shape;653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5" name="Google Shape;653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6" name="Google Shape;653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37" name="Google Shape;6537;p110"/>
                <p:cNvGrpSpPr/>
                <p:nvPr/>
              </p:nvGrpSpPr>
              <p:grpSpPr>
                <a:xfrm>
                  <a:off x="5668659" y="1714000"/>
                  <a:ext cx="193488" cy="227433"/>
                  <a:chOff x="5668659" y="1714000"/>
                  <a:chExt cx="193488" cy="227433"/>
                </a:xfrm>
              </p:grpSpPr>
              <p:sp>
                <p:nvSpPr>
                  <p:cNvPr id="6538" name="Google Shape;653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9" name="Google Shape;653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40" name="Google Shape;6540;p110"/>
              <p:cNvGrpSpPr/>
              <p:nvPr/>
            </p:nvGrpSpPr>
            <p:grpSpPr>
              <a:xfrm>
                <a:off x="608609" y="2370079"/>
                <a:ext cx="458224" cy="227991"/>
                <a:chOff x="5668659" y="1713442"/>
                <a:chExt cx="458224" cy="227991"/>
              </a:xfrm>
            </p:grpSpPr>
            <p:grpSp>
              <p:nvGrpSpPr>
                <p:cNvPr id="6541" name="Google Shape;6541;p110"/>
                <p:cNvGrpSpPr/>
                <p:nvPr/>
              </p:nvGrpSpPr>
              <p:grpSpPr>
                <a:xfrm>
                  <a:off x="5802485" y="1713507"/>
                  <a:ext cx="188679" cy="227926"/>
                  <a:chOff x="5802485" y="1713507"/>
                  <a:chExt cx="188679" cy="227926"/>
                </a:xfrm>
              </p:grpSpPr>
              <p:sp>
                <p:nvSpPr>
                  <p:cNvPr id="6542" name="Google Shape;654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4" name="Google Shape;6544;p110"/>
                <p:cNvGrpSpPr/>
                <p:nvPr/>
              </p:nvGrpSpPr>
              <p:grpSpPr>
                <a:xfrm>
                  <a:off x="5936312" y="1713442"/>
                  <a:ext cx="190570" cy="227991"/>
                  <a:chOff x="5936312" y="1713442"/>
                  <a:chExt cx="190570" cy="227991"/>
                </a:xfrm>
              </p:grpSpPr>
              <p:sp>
                <p:nvSpPr>
                  <p:cNvPr id="6545" name="Google Shape;654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6" name="Google Shape;654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7" name="Google Shape;654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48" name="Google Shape;6548;p110"/>
                <p:cNvGrpSpPr/>
                <p:nvPr/>
              </p:nvGrpSpPr>
              <p:grpSpPr>
                <a:xfrm>
                  <a:off x="5668659" y="1714000"/>
                  <a:ext cx="193488" cy="227433"/>
                  <a:chOff x="5668659" y="1714000"/>
                  <a:chExt cx="193488" cy="227433"/>
                </a:xfrm>
              </p:grpSpPr>
              <p:sp>
                <p:nvSpPr>
                  <p:cNvPr id="6549" name="Google Shape;654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0" name="Google Shape;655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551" name="Google Shape;6551;p110"/>
            <p:cNvGrpSpPr/>
            <p:nvPr/>
          </p:nvGrpSpPr>
          <p:grpSpPr>
            <a:xfrm>
              <a:off x="506259" y="2485404"/>
              <a:ext cx="458224" cy="523616"/>
              <a:chOff x="608609" y="2370079"/>
              <a:chExt cx="458224" cy="523616"/>
            </a:xfrm>
          </p:grpSpPr>
          <p:grpSp>
            <p:nvGrpSpPr>
              <p:cNvPr id="6552" name="Google Shape;6552;p110"/>
              <p:cNvGrpSpPr/>
              <p:nvPr/>
            </p:nvGrpSpPr>
            <p:grpSpPr>
              <a:xfrm>
                <a:off x="608609" y="2665704"/>
                <a:ext cx="458224" cy="227991"/>
                <a:chOff x="5668659" y="1713442"/>
                <a:chExt cx="458224" cy="227991"/>
              </a:xfrm>
            </p:grpSpPr>
            <p:grpSp>
              <p:nvGrpSpPr>
                <p:cNvPr id="6553" name="Google Shape;6553;p110"/>
                <p:cNvGrpSpPr/>
                <p:nvPr/>
              </p:nvGrpSpPr>
              <p:grpSpPr>
                <a:xfrm>
                  <a:off x="5802485" y="1713507"/>
                  <a:ext cx="188679" cy="227926"/>
                  <a:chOff x="5802485" y="1713507"/>
                  <a:chExt cx="188679" cy="227926"/>
                </a:xfrm>
              </p:grpSpPr>
              <p:sp>
                <p:nvSpPr>
                  <p:cNvPr id="6554" name="Google Shape;655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6" name="Google Shape;6556;p110"/>
                <p:cNvGrpSpPr/>
                <p:nvPr/>
              </p:nvGrpSpPr>
              <p:grpSpPr>
                <a:xfrm>
                  <a:off x="5936312" y="1713442"/>
                  <a:ext cx="190570" cy="227991"/>
                  <a:chOff x="5936312" y="1713442"/>
                  <a:chExt cx="190570" cy="227991"/>
                </a:xfrm>
              </p:grpSpPr>
              <p:sp>
                <p:nvSpPr>
                  <p:cNvPr id="6557" name="Google Shape;655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8" name="Google Shape;655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9" name="Google Shape;655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60" name="Google Shape;6560;p110"/>
                <p:cNvGrpSpPr/>
                <p:nvPr/>
              </p:nvGrpSpPr>
              <p:grpSpPr>
                <a:xfrm>
                  <a:off x="5668659" y="1714000"/>
                  <a:ext cx="193488" cy="227433"/>
                  <a:chOff x="5668659" y="1714000"/>
                  <a:chExt cx="193488" cy="227433"/>
                </a:xfrm>
              </p:grpSpPr>
              <p:sp>
                <p:nvSpPr>
                  <p:cNvPr id="6561" name="Google Shape;656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2" name="Google Shape;656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63" name="Google Shape;6563;p110"/>
              <p:cNvGrpSpPr/>
              <p:nvPr/>
            </p:nvGrpSpPr>
            <p:grpSpPr>
              <a:xfrm>
                <a:off x="608609" y="2511879"/>
                <a:ext cx="458224" cy="227991"/>
                <a:chOff x="5668659" y="1713442"/>
                <a:chExt cx="458224" cy="227991"/>
              </a:xfrm>
            </p:grpSpPr>
            <p:grpSp>
              <p:nvGrpSpPr>
                <p:cNvPr id="6564" name="Google Shape;6564;p110"/>
                <p:cNvGrpSpPr/>
                <p:nvPr/>
              </p:nvGrpSpPr>
              <p:grpSpPr>
                <a:xfrm>
                  <a:off x="5802485" y="1713507"/>
                  <a:ext cx="188679" cy="227926"/>
                  <a:chOff x="5802485" y="1713507"/>
                  <a:chExt cx="188679" cy="227926"/>
                </a:xfrm>
              </p:grpSpPr>
              <p:sp>
                <p:nvSpPr>
                  <p:cNvPr id="6565" name="Google Shape;6565;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6" name="Google Shape;6566;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7" name="Google Shape;6567;p110"/>
                <p:cNvGrpSpPr/>
                <p:nvPr/>
              </p:nvGrpSpPr>
              <p:grpSpPr>
                <a:xfrm>
                  <a:off x="5936312" y="1713442"/>
                  <a:ext cx="190570" cy="227991"/>
                  <a:chOff x="5936312" y="1713442"/>
                  <a:chExt cx="190570" cy="227991"/>
                </a:xfrm>
              </p:grpSpPr>
              <p:sp>
                <p:nvSpPr>
                  <p:cNvPr id="6568" name="Google Shape;6568;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0" name="Google Shape;6570;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71" name="Google Shape;6571;p110"/>
                <p:cNvGrpSpPr/>
                <p:nvPr/>
              </p:nvGrpSpPr>
              <p:grpSpPr>
                <a:xfrm>
                  <a:off x="5668659" y="1714000"/>
                  <a:ext cx="193488" cy="227433"/>
                  <a:chOff x="5668659" y="1714000"/>
                  <a:chExt cx="193488" cy="227433"/>
                </a:xfrm>
              </p:grpSpPr>
              <p:sp>
                <p:nvSpPr>
                  <p:cNvPr id="6572" name="Google Shape;6572;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3" name="Google Shape;6573;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574" name="Google Shape;6574;p110"/>
              <p:cNvGrpSpPr/>
              <p:nvPr/>
            </p:nvGrpSpPr>
            <p:grpSpPr>
              <a:xfrm>
                <a:off x="608609" y="2370079"/>
                <a:ext cx="458224" cy="227991"/>
                <a:chOff x="5668659" y="1713442"/>
                <a:chExt cx="458224" cy="227991"/>
              </a:xfrm>
            </p:grpSpPr>
            <p:grpSp>
              <p:nvGrpSpPr>
                <p:cNvPr id="6575" name="Google Shape;6575;p110"/>
                <p:cNvGrpSpPr/>
                <p:nvPr/>
              </p:nvGrpSpPr>
              <p:grpSpPr>
                <a:xfrm>
                  <a:off x="5802485" y="1713507"/>
                  <a:ext cx="188679" cy="227926"/>
                  <a:chOff x="5802485" y="1713507"/>
                  <a:chExt cx="188679" cy="227926"/>
                </a:xfrm>
              </p:grpSpPr>
              <p:sp>
                <p:nvSpPr>
                  <p:cNvPr id="6576" name="Google Shape;657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8" name="Google Shape;6578;p110"/>
                <p:cNvGrpSpPr/>
                <p:nvPr/>
              </p:nvGrpSpPr>
              <p:grpSpPr>
                <a:xfrm>
                  <a:off x="5936312" y="1713442"/>
                  <a:ext cx="190570" cy="227991"/>
                  <a:chOff x="5936312" y="1713442"/>
                  <a:chExt cx="190570" cy="227991"/>
                </a:xfrm>
              </p:grpSpPr>
              <p:sp>
                <p:nvSpPr>
                  <p:cNvPr id="6579" name="Google Shape;657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1" name="Google Shape;658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82" name="Google Shape;6582;p110"/>
                <p:cNvGrpSpPr/>
                <p:nvPr/>
              </p:nvGrpSpPr>
              <p:grpSpPr>
                <a:xfrm>
                  <a:off x="5668659" y="1714000"/>
                  <a:ext cx="193488" cy="227433"/>
                  <a:chOff x="5668659" y="1714000"/>
                  <a:chExt cx="193488" cy="227433"/>
                </a:xfrm>
              </p:grpSpPr>
              <p:sp>
                <p:nvSpPr>
                  <p:cNvPr id="6583" name="Google Shape;658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4" name="Google Shape;658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cxnSp>
        <p:nvCxnSpPr>
          <p:cNvPr id="6585" name="Google Shape;6585;p110"/>
          <p:cNvCxnSpPr>
            <a:endCxn id="637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589"/>
        <p:cNvGrpSpPr/>
        <p:nvPr/>
      </p:nvGrpSpPr>
      <p:grpSpPr>
        <a:xfrm>
          <a:off x="0" y="0"/>
          <a:ext cx="0" cy="0"/>
          <a:chOff x="0" y="0"/>
          <a:chExt cx="0" cy="0"/>
        </a:xfrm>
      </p:grpSpPr>
      <p:sp>
        <p:nvSpPr>
          <p:cNvPr id="6590" name="Google Shape;6590;p111"/>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591" name="Google Shape;6591;p111"/>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592" name="Google Shape;6592;p111"/>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6593" name="Google Shape;6593;p111"/>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6594" name="Google Shape;6594;p111"/>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sp>
        <p:nvSpPr>
          <p:cNvPr id="6595" name="Google Shape;6595;p111"/>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6596" name="Google Shape;6596;p111"/>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7</a:t>
            </a:r>
            <a:endParaRPr lang="en-GB"/>
          </a:p>
        </p:txBody>
      </p:sp>
      <p:sp>
        <p:nvSpPr>
          <p:cNvPr id="6597" name="Google Shape;6597;p111"/>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6598" name="Google Shape;6598;p111"/>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6599" name="Google Shape;6599;p111"/>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6600" name="Google Shape;6600;p111"/>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601" name="Google Shape;6601;p111"/>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endParaRPr lang="en-GB"/>
          </a:p>
        </p:txBody>
      </p:sp>
      <p:sp>
        <p:nvSpPr>
          <p:cNvPr id="6602" name="Google Shape;6602;p111"/>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6603" name="Google Shape;6603;p111"/>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6604" name="Google Shape;6604;p111"/>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6605" name="Google Shape;6605;p111"/>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
        <p:nvSpPr>
          <p:cNvPr id="6606" name="Google Shape;6606;p111"/>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6</a:t>
            </a:r>
            <a:endParaRPr lang="en-GB"/>
          </a:p>
        </p:txBody>
      </p:sp>
      <p:sp>
        <p:nvSpPr>
          <p:cNvPr id="6607" name="Google Shape;6607;p111"/>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8</a:t>
            </a:r>
            <a:endParaRPr lang="en-GB"/>
          </a:p>
        </p:txBody>
      </p:sp>
      <p:sp>
        <p:nvSpPr>
          <p:cNvPr id="6608" name="Google Shape;6608;p111"/>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6609" name="Google Shape;6609;p111"/>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cxnSp>
        <p:nvCxnSpPr>
          <p:cNvPr id="6610" name="Google Shape;6610;p111"/>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6611" name="Google Shape;6611;p111"/>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6612" name="Google Shape;6612;p111"/>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13" name="Google Shape;6613;p111"/>
          <p:cNvCxnSpPr/>
          <p:nvPr/>
        </p:nvCxnSpPr>
        <p:spPr>
          <a:xfrm rot="-5400000" flipH="1">
            <a:off x="4187432" y="-48206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6614" name="Google Shape;6614;p111"/>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Max(1,1,5,6) = 6</a:t>
            </a:r>
            <a:endParaRPr lang="en-GB"/>
          </a:p>
        </p:txBody>
      </p:sp>
      <p:sp>
        <p:nvSpPr>
          <p:cNvPr id="6615" name="Google Shape;6615;p111"/>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Image Representation</a:t>
            </a:r>
            <a:endParaRPr lang="en-GB"/>
          </a:p>
        </p:txBody>
      </p:sp>
      <p:sp>
        <p:nvSpPr>
          <p:cNvPr id="6616" name="Google Shape;6616;p111"/>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Y</a:t>
            </a:r>
            <a:endParaRPr lang="en-GB"/>
          </a:p>
        </p:txBody>
      </p:sp>
      <p:sp>
        <p:nvSpPr>
          <p:cNvPr id="6617" name="Google Shape;6617;p111"/>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X</a:t>
            </a:r>
            <a:endParaRPr lang="en-GB"/>
          </a:p>
        </p:txBody>
      </p:sp>
      <p:cxnSp>
        <p:nvCxnSpPr>
          <p:cNvPr id="6618" name="Google Shape;6618;p111"/>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6619" name="Google Shape;6619;p111"/>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Pooling performed with a 2x2 kernel and a stride of 2</a:t>
            </a:r>
            <a:endParaRPr lang="en-GB"/>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623"/>
        <p:cNvGrpSpPr/>
        <p:nvPr/>
      </p:nvGrpSpPr>
      <p:grpSpPr>
        <a:xfrm>
          <a:off x="0" y="0"/>
          <a:ext cx="0" cy="0"/>
          <a:chOff x="0" y="0"/>
          <a:chExt cx="0" cy="0"/>
        </a:xfrm>
      </p:grpSpPr>
      <p:sp>
        <p:nvSpPr>
          <p:cNvPr id="6624" name="Google Shape;6624;p11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System Design / Infrastructure</a:t>
            </a:r>
            <a:endParaRPr>
              <a:solidFill>
                <a:srgbClr val="FFFFF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628"/>
        <p:cNvGrpSpPr/>
        <p:nvPr/>
      </p:nvGrpSpPr>
      <p:grpSpPr>
        <a:xfrm>
          <a:off x="0" y="0"/>
          <a:ext cx="0" cy="0"/>
          <a:chOff x="0" y="0"/>
          <a:chExt cx="0" cy="0"/>
        </a:xfrm>
      </p:grpSpPr>
      <p:sp>
        <p:nvSpPr>
          <p:cNvPr id="6629" name="Google Shape;6629;p113"/>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脑电波头盔</a:t>
            </a:r>
            <a:endParaRPr sz="2200" b="1"/>
          </a:p>
        </p:txBody>
      </p:sp>
      <p:cxnSp>
        <p:nvCxnSpPr>
          <p:cNvPr id="6630" name="Google Shape;6630;p113"/>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1" name="Google Shape;6631;p113"/>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疼痛等级</a:t>
            </a:r>
            <a:endParaRPr lang="en-GB"/>
          </a:p>
        </p:txBody>
      </p:sp>
      <p:cxnSp>
        <p:nvCxnSpPr>
          <p:cNvPr id="6632" name="Google Shape;6632;p113"/>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3" name="Google Shape;6633;p113"/>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疼痛位置</a:t>
            </a:r>
            <a:endParaRPr lang="en-GB"/>
          </a:p>
        </p:txBody>
      </p:sp>
      <p:sp>
        <p:nvSpPr>
          <p:cNvPr id="6634" name="Google Shape;6634;p113"/>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t>APP</a:t>
            </a:r>
            <a:endParaRPr sz="2500" b="1"/>
          </a:p>
        </p:txBody>
      </p:sp>
      <p:cxnSp>
        <p:nvCxnSpPr>
          <p:cNvPr id="6635" name="Google Shape;6635;p113"/>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6" name="Google Shape;6636;p113"/>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治疗力度</a:t>
            </a:r>
            <a:endParaRPr lang="en-GB"/>
          </a:p>
        </p:txBody>
      </p:sp>
      <p:cxnSp>
        <p:nvCxnSpPr>
          <p:cNvPr id="6637" name="Google Shape;6637;p113"/>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8" name="Google Shape;6638;p113"/>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治疗方案</a:t>
            </a:r>
            <a:endParaRPr lang="en-GB"/>
          </a:p>
        </p:txBody>
      </p:sp>
      <p:sp>
        <p:nvSpPr>
          <p:cNvPr id="6639" name="Google Shape;6639;p113"/>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t>疼痛治疗仪</a:t>
            </a:r>
            <a:endParaRPr sz="2200" b="1"/>
          </a:p>
        </p:txBody>
      </p:sp>
      <p:cxnSp>
        <p:nvCxnSpPr>
          <p:cNvPr id="6640" name="Google Shape;6640;p113"/>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6641" name="Google Shape;6641;p113"/>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使用者的治疗时长、治疗方案、治疗反馈记录</a:t>
            </a: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3"/>
          <p:cNvPicPr preferRelativeResize="0"/>
          <p:nvPr/>
        </p:nvPicPr>
        <p:blipFill>
          <a:blip r:embed="rId1"/>
          <a:stretch>
            <a:fillRect/>
          </a:stretch>
        </p:blipFill>
        <p:spPr>
          <a:xfrm>
            <a:off x="152400" y="152400"/>
            <a:ext cx="8839199" cy="4507256"/>
          </a:xfrm>
          <a:prstGeom prst="rect">
            <a:avLst/>
          </a:prstGeom>
          <a:noFill/>
          <a:ln>
            <a:noFill/>
          </a:ln>
        </p:spPr>
      </p:pic>
      <p:sp>
        <p:nvSpPr>
          <p:cNvPr id="351" name="Google Shape;351;p23"/>
          <p:cNvSpPr/>
          <p:nvPr/>
        </p:nvSpPr>
        <p:spPr>
          <a:xfrm>
            <a:off x="851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3"/>
          <p:cNvSpPr/>
          <p:nvPr/>
        </p:nvSpPr>
        <p:spPr>
          <a:xfrm>
            <a:off x="44667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lang="en-GB"/>
          </a:p>
        </p:txBody>
      </p:sp>
      <p:sp>
        <p:nvSpPr>
          <p:cNvPr id="353" name="Google Shape;353;p23"/>
          <p:cNvSpPr/>
          <p:nvPr/>
        </p:nvSpPr>
        <p:spPr>
          <a:xfrm>
            <a:off x="26593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lang="en-GB"/>
          </a:p>
        </p:txBody>
      </p:sp>
      <p:sp>
        <p:nvSpPr>
          <p:cNvPr id="354" name="Google Shape;354;p23"/>
          <p:cNvSpPr/>
          <p:nvPr/>
        </p:nvSpPr>
        <p:spPr>
          <a:xfrm>
            <a:off x="6942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lang="en-GB"/>
          </a:p>
        </p:txBody>
      </p:sp>
      <p:sp>
        <p:nvSpPr>
          <p:cNvPr id="355" name="Google Shape;355;p23"/>
          <p:cNvSpPr/>
          <p:nvPr/>
        </p:nvSpPr>
        <p:spPr>
          <a:xfrm>
            <a:off x="7675450" y="3224650"/>
            <a:ext cx="1050900" cy="485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CNN</a:t>
            </a:r>
            <a:endParaRPr lang="en-GB"/>
          </a:p>
          <a:p>
            <a:pPr marL="0" lvl="0" indent="0" algn="ctr" rtl="0">
              <a:spcBef>
                <a:spcPts val="0"/>
              </a:spcBef>
              <a:spcAft>
                <a:spcPts val="0"/>
              </a:spcAft>
              <a:buNone/>
            </a:pPr>
            <a:r>
              <a:rPr lang="en-GB"/>
              <a:t>Layer</a:t>
            </a: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a:blip r:embed="rId1"/>
          <a:stretch>
            <a:fillRect/>
          </a:stretch>
        </p:blipFill>
        <p:spPr>
          <a:xfrm>
            <a:off x="2577200" y="2465300"/>
            <a:ext cx="3000175" cy="2043450"/>
          </a:xfrm>
          <a:prstGeom prst="rect">
            <a:avLst/>
          </a:prstGeom>
          <a:noFill/>
          <a:ln>
            <a:noFill/>
          </a:ln>
        </p:spPr>
      </p:pic>
      <p:pic>
        <p:nvPicPr>
          <p:cNvPr id="361" name="Google Shape;361;p24"/>
          <p:cNvPicPr preferRelativeResize="0"/>
          <p:nvPr/>
        </p:nvPicPr>
        <p:blipFill>
          <a:blip r:embed="rId2"/>
          <a:stretch>
            <a:fillRect/>
          </a:stretch>
        </p:blipFill>
        <p:spPr>
          <a:xfrm>
            <a:off x="2487116" y="625323"/>
            <a:ext cx="4075500" cy="210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5"/>
          <p:cNvPicPr preferRelativeResize="0"/>
          <p:nvPr/>
        </p:nvPicPr>
        <p:blipFill>
          <a:blip r:embed="rId1"/>
          <a:stretch>
            <a:fillRect/>
          </a:stretch>
        </p:blipFill>
        <p:spPr>
          <a:xfrm>
            <a:off x="3082713" y="1241800"/>
            <a:ext cx="2978576" cy="265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6"/>
          <p:cNvPicPr preferRelativeResize="0"/>
          <p:nvPr/>
        </p:nvPicPr>
        <p:blipFill>
          <a:blip r:embed="rId1"/>
          <a:stretch>
            <a:fillRect/>
          </a:stretch>
        </p:blipFill>
        <p:spPr>
          <a:xfrm>
            <a:off x="1996650" y="2255496"/>
            <a:ext cx="5006599" cy="2565879"/>
          </a:xfrm>
          <a:prstGeom prst="rect">
            <a:avLst/>
          </a:prstGeom>
          <a:noFill/>
          <a:ln>
            <a:noFill/>
          </a:ln>
        </p:spPr>
      </p:pic>
      <p:pic>
        <p:nvPicPr>
          <p:cNvPr id="372" name="Google Shape;372;p26"/>
          <p:cNvPicPr preferRelativeResize="0"/>
          <p:nvPr/>
        </p:nvPicPr>
        <p:blipFill>
          <a:blip r:embed="rId2"/>
          <a:stretch>
            <a:fillRect/>
          </a:stretch>
        </p:blipFill>
        <p:spPr>
          <a:xfrm>
            <a:off x="2024554" y="386675"/>
            <a:ext cx="3834087" cy="2200657"/>
          </a:xfrm>
          <a:prstGeom prst="rect">
            <a:avLst/>
          </a:prstGeom>
          <a:noFill/>
          <a:ln>
            <a:noFill/>
          </a:ln>
        </p:spPr>
      </p:pic>
      <p:pic>
        <p:nvPicPr>
          <p:cNvPr id="373" name="Google Shape;373;p26"/>
          <p:cNvPicPr preferRelativeResize="0"/>
          <p:nvPr/>
        </p:nvPicPr>
        <p:blipFill>
          <a:blip r:embed="rId3"/>
          <a:stretch>
            <a:fillRect/>
          </a:stretch>
        </p:blipFill>
        <p:spPr>
          <a:xfrm>
            <a:off x="1883400" y="218725"/>
            <a:ext cx="6101926" cy="1152525"/>
          </a:xfrm>
          <a:prstGeom prst="rect">
            <a:avLst/>
          </a:prstGeom>
          <a:noFill/>
          <a:ln>
            <a:noFill/>
          </a:ln>
        </p:spPr>
      </p:pic>
      <p:sp>
        <p:nvSpPr>
          <p:cNvPr id="374" name="Google Shape;374;p26"/>
          <p:cNvSpPr/>
          <p:nvPr/>
        </p:nvSpPr>
        <p:spPr>
          <a:xfrm>
            <a:off x="6291275" y="2111425"/>
            <a:ext cx="270000" cy="40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75" name="Google Shape;375;p26"/>
          <p:cNvCxnSpPr/>
          <p:nvPr/>
        </p:nvCxnSpPr>
        <p:spPr>
          <a:xfrm rot="10800000" flipH="1">
            <a:off x="6417125" y="1356325"/>
            <a:ext cx="9300" cy="1160100"/>
          </a:xfrm>
          <a:prstGeom prst="straightConnector1">
            <a:avLst/>
          </a:prstGeom>
          <a:noFill/>
          <a:ln w="19050" cap="flat" cmpd="sng">
            <a:solidFill>
              <a:srgbClr val="000000"/>
            </a:solidFill>
            <a:prstDash val="solid"/>
            <a:round/>
            <a:headEnd type="none" w="med" len="med"/>
            <a:tailEnd type="triangle" w="med" len="med"/>
          </a:ln>
        </p:spPr>
      </p:cxnSp>
      <p:pic>
        <p:nvPicPr>
          <p:cNvPr id="376" name="Google Shape;376;p26"/>
          <p:cNvPicPr preferRelativeResize="0"/>
          <p:nvPr/>
        </p:nvPicPr>
        <p:blipFill>
          <a:blip r:embed="rId4"/>
          <a:stretch>
            <a:fillRect/>
          </a:stretch>
        </p:blipFill>
        <p:spPr>
          <a:xfrm>
            <a:off x="6303850" y="1356325"/>
            <a:ext cx="235850" cy="316900"/>
          </a:xfrm>
          <a:prstGeom prst="rect">
            <a:avLst/>
          </a:prstGeom>
          <a:noFill/>
          <a:ln>
            <a:noFill/>
          </a:ln>
        </p:spPr>
      </p:pic>
      <p:cxnSp>
        <p:nvCxnSpPr>
          <p:cNvPr id="377" name="Google Shape;377;p26"/>
          <p:cNvCxnSpPr/>
          <p:nvPr/>
        </p:nvCxnSpPr>
        <p:spPr>
          <a:xfrm rot="10800000" flipH="1">
            <a:off x="5827900" y="1354525"/>
            <a:ext cx="860700" cy="72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6"/>
          <p:cNvCxnSpPr>
            <a:endCxn id="376" idx="0"/>
          </p:cNvCxnSpPr>
          <p:nvPr/>
        </p:nvCxnSpPr>
        <p:spPr>
          <a:xfrm rot="10800000">
            <a:off x="6421775" y="1356325"/>
            <a:ext cx="5700" cy="5769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6"/>
          <p:cNvCxnSpPr/>
          <p:nvPr/>
        </p:nvCxnSpPr>
        <p:spPr>
          <a:xfrm>
            <a:off x="6138325" y="1361725"/>
            <a:ext cx="67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8"/>
          <p:cNvPicPr preferRelativeResize="0"/>
          <p:nvPr/>
        </p:nvPicPr>
        <p:blipFill>
          <a:blip r:embed="rId1"/>
          <a:stretch>
            <a:fillRect/>
          </a:stretch>
        </p:blipFill>
        <p:spPr>
          <a:xfrm>
            <a:off x="4220250" y="2454675"/>
            <a:ext cx="3251375" cy="2646550"/>
          </a:xfrm>
          <a:prstGeom prst="rect">
            <a:avLst/>
          </a:prstGeom>
          <a:noFill/>
          <a:ln>
            <a:noFill/>
          </a:ln>
        </p:spPr>
      </p:pic>
      <p:pic>
        <p:nvPicPr>
          <p:cNvPr id="411" name="Google Shape;411;p28"/>
          <p:cNvPicPr preferRelativeResize="0"/>
          <p:nvPr/>
        </p:nvPicPr>
        <p:blipFill>
          <a:blip r:embed="rId2"/>
          <a:stretch>
            <a:fillRect/>
          </a:stretch>
        </p:blipFill>
        <p:spPr>
          <a:xfrm>
            <a:off x="4161400" y="177050"/>
            <a:ext cx="3726600" cy="2057025"/>
          </a:xfrm>
          <a:prstGeom prst="rect">
            <a:avLst/>
          </a:prstGeom>
          <a:noFill/>
          <a:ln>
            <a:noFill/>
          </a:ln>
        </p:spPr>
      </p:pic>
      <p:pic>
        <p:nvPicPr>
          <p:cNvPr id="412" name="Google Shape;412;p28"/>
          <p:cNvPicPr preferRelativeResize="0"/>
          <p:nvPr/>
        </p:nvPicPr>
        <p:blipFill>
          <a:blip r:embed="rId3"/>
          <a:stretch>
            <a:fillRect/>
          </a:stretch>
        </p:blipFill>
        <p:spPr>
          <a:xfrm>
            <a:off x="762375" y="2454675"/>
            <a:ext cx="3329666" cy="2260749"/>
          </a:xfrm>
          <a:prstGeom prst="rect">
            <a:avLst/>
          </a:prstGeom>
          <a:noFill/>
          <a:ln>
            <a:noFill/>
          </a:ln>
        </p:spPr>
      </p:pic>
      <p:pic>
        <p:nvPicPr>
          <p:cNvPr id="413" name="Google Shape;413;p28"/>
          <p:cNvPicPr preferRelativeResize="0"/>
          <p:nvPr/>
        </p:nvPicPr>
        <p:blipFill>
          <a:blip r:embed="rId4"/>
          <a:stretch>
            <a:fillRect/>
          </a:stretch>
        </p:blipFill>
        <p:spPr>
          <a:xfrm>
            <a:off x="762363" y="241013"/>
            <a:ext cx="2734534" cy="196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7" name="Google Shape;387;p27"/>
          <p:cNvCxnSpPr/>
          <p:nvPr/>
        </p:nvCxnSpPr>
        <p:spPr>
          <a:xfrm rot="10800000" flipH="1">
            <a:off x="2428450"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7"/>
          <p:cNvSpPr/>
          <p:nvPr/>
        </p:nvSpPr>
        <p:spPr>
          <a:xfrm>
            <a:off x="3280300"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389" name="Google Shape;389;p27"/>
          <p:cNvCxnSpPr/>
          <p:nvPr/>
        </p:nvCxnSpPr>
        <p:spPr>
          <a:xfrm rot="10800000" flipH="1">
            <a:off x="460762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0" name="Google Shape;390;p27"/>
          <p:cNvSpPr/>
          <p:nvPr/>
        </p:nvSpPr>
        <p:spPr>
          <a:xfrm>
            <a:off x="545947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p:txBody>
      </p:sp>
      <p:cxnSp>
        <p:nvCxnSpPr>
          <p:cNvPr id="391" name="Google Shape;391;p27"/>
          <p:cNvCxnSpPr/>
          <p:nvPr/>
        </p:nvCxnSpPr>
        <p:spPr>
          <a:xfrm rot="10800000" flipH="1">
            <a:off x="680757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2" name="Google Shape;392;p27"/>
          <p:cNvSpPr/>
          <p:nvPr/>
        </p:nvSpPr>
        <p:spPr>
          <a:xfrm>
            <a:off x="765942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393" name="Google Shape;393;p27"/>
          <p:cNvCxnSpPr/>
          <p:nvPr/>
        </p:nvCxnSpPr>
        <p:spPr>
          <a:xfrm>
            <a:off x="8220825" y="154790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394" name="Google Shape;394;p27"/>
          <p:cNvSpPr/>
          <p:nvPr/>
        </p:nvSpPr>
        <p:spPr>
          <a:xfrm>
            <a:off x="7701225"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395" name="Google Shape;395;p27"/>
          <p:cNvCxnSpPr/>
          <p:nvPr/>
        </p:nvCxnSpPr>
        <p:spPr>
          <a:xfrm flipH="1">
            <a:off x="6880200"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6" name="Google Shape;396;p27"/>
          <p:cNvSpPr/>
          <p:nvPr/>
        </p:nvSpPr>
        <p:spPr>
          <a:xfrm>
            <a:off x="5459475" y="2355400"/>
            <a:ext cx="11970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Conv3-128</a:t>
            </a:r>
            <a:endParaRPr sz="1500" b="1"/>
          </a:p>
          <a:p>
            <a:pPr marL="0" lvl="0" indent="0" algn="ctr" rtl="0">
              <a:spcBef>
                <a:spcPts val="0"/>
              </a:spcBef>
              <a:spcAft>
                <a:spcPts val="0"/>
              </a:spcAft>
              <a:buNone/>
            </a:pPr>
            <a:r>
              <a:rPr lang="en-GB" sz="1500" b="1"/>
              <a:t>x1</a:t>
            </a:r>
            <a:endParaRPr sz="1500" b="1"/>
          </a:p>
        </p:txBody>
      </p:sp>
      <p:cxnSp>
        <p:nvCxnSpPr>
          <p:cNvPr id="397" name="Google Shape;397;p27"/>
          <p:cNvCxnSpPr/>
          <p:nvPr/>
        </p:nvCxnSpPr>
        <p:spPr>
          <a:xfrm flipH="1">
            <a:off x="4635375"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8" name="Google Shape;398;p27"/>
          <p:cNvSpPr/>
          <p:nvPr/>
        </p:nvSpPr>
        <p:spPr>
          <a:xfrm>
            <a:off x="3280300"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399" name="Google Shape;399;p27"/>
          <p:cNvCxnSpPr/>
          <p:nvPr/>
        </p:nvCxnSpPr>
        <p:spPr>
          <a:xfrm>
            <a:off x="3793900" y="33759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27"/>
          <p:cNvSpPr/>
          <p:nvPr/>
        </p:nvSpPr>
        <p:spPr>
          <a:xfrm>
            <a:off x="3280300" y="41735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401" name="Google Shape;401;p27"/>
          <p:cNvCxnSpPr/>
          <p:nvPr/>
        </p:nvCxnSpPr>
        <p:spPr>
          <a:xfrm rot="10800000" flipH="1">
            <a:off x="4635375" y="45584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402" name="Google Shape;402;p27"/>
          <p:cNvSpPr/>
          <p:nvPr/>
        </p:nvSpPr>
        <p:spPr>
          <a:xfrm>
            <a:off x="5495175" y="41726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403" name="Google Shape;403;p27"/>
          <p:cNvSpPr txBox="1"/>
          <p:nvPr/>
        </p:nvSpPr>
        <p:spPr>
          <a:xfrm>
            <a:off x="5631375" y="3783550"/>
            <a:ext cx="853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a:p>
            <a:pPr marL="0" lvl="0" indent="0" algn="l" rtl="0">
              <a:spcBef>
                <a:spcPts val="0"/>
              </a:spcBef>
              <a:spcAft>
                <a:spcPts val="0"/>
              </a:spcAft>
              <a:buNone/>
            </a:pPr>
          </a:p>
        </p:txBody>
      </p:sp>
      <p:sp>
        <p:nvSpPr>
          <p:cNvPr id="404" name="Google Shape;404;p27"/>
          <p:cNvSpPr txBox="1"/>
          <p:nvPr/>
        </p:nvSpPr>
        <p:spPr>
          <a:xfrm>
            <a:off x="1236250" y="0"/>
            <a:ext cx="6528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a:p>
            <a:pPr marL="0" lvl="0" indent="0" algn="l" rtl="0">
              <a:spcBef>
                <a:spcPts val="0"/>
              </a:spcBef>
              <a:spcAft>
                <a:spcPts val="0"/>
              </a:spcAft>
              <a:buNone/>
            </a:pPr>
          </a:p>
        </p:txBody>
      </p:sp>
      <p:sp>
        <p:nvSpPr>
          <p:cNvPr id="405" name="Google Shape;405;p27"/>
          <p:cNvSpPr txBox="1"/>
          <p:nvPr/>
        </p:nvSpPr>
        <p:spPr>
          <a:xfrm>
            <a:off x="1003775" y="1759600"/>
            <a:ext cx="9474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9"/>
          <p:cNvPicPr preferRelativeResize="0"/>
          <p:nvPr/>
        </p:nvPicPr>
        <p:blipFill>
          <a:blip r:embed="rId1"/>
          <a:stretch>
            <a:fillRect/>
          </a:stretch>
        </p:blipFill>
        <p:spPr>
          <a:xfrm>
            <a:off x="219900" y="305850"/>
            <a:ext cx="5077051" cy="2003750"/>
          </a:xfrm>
          <a:prstGeom prst="rect">
            <a:avLst/>
          </a:prstGeom>
          <a:noFill/>
          <a:ln>
            <a:noFill/>
          </a:ln>
        </p:spPr>
      </p:pic>
      <p:pic>
        <p:nvPicPr>
          <p:cNvPr id="419" name="Google Shape;419;p29"/>
          <p:cNvPicPr preferRelativeResize="0"/>
          <p:nvPr/>
        </p:nvPicPr>
        <p:blipFill>
          <a:blip r:embed="rId2"/>
          <a:stretch>
            <a:fillRect/>
          </a:stretch>
        </p:blipFill>
        <p:spPr>
          <a:xfrm>
            <a:off x="5382600" y="134050"/>
            <a:ext cx="2583125" cy="2063150"/>
          </a:xfrm>
          <a:prstGeom prst="rect">
            <a:avLst/>
          </a:prstGeom>
          <a:noFill/>
          <a:ln>
            <a:noFill/>
          </a:ln>
        </p:spPr>
      </p:pic>
      <p:pic>
        <p:nvPicPr>
          <p:cNvPr id="420" name="Google Shape;420;p29"/>
          <p:cNvPicPr preferRelativeResize="0"/>
          <p:nvPr/>
        </p:nvPicPr>
        <p:blipFill>
          <a:blip r:embed="rId3"/>
          <a:stretch>
            <a:fillRect/>
          </a:stretch>
        </p:blipFill>
        <p:spPr>
          <a:xfrm>
            <a:off x="502250" y="2701375"/>
            <a:ext cx="2137025" cy="2308574"/>
          </a:xfrm>
          <a:prstGeom prst="rect">
            <a:avLst/>
          </a:prstGeom>
          <a:noFill/>
          <a:ln>
            <a:noFill/>
          </a:ln>
        </p:spPr>
      </p:pic>
      <p:pic>
        <p:nvPicPr>
          <p:cNvPr id="421" name="Google Shape;421;p29"/>
          <p:cNvPicPr preferRelativeResize="0"/>
          <p:nvPr/>
        </p:nvPicPr>
        <p:blipFill>
          <a:blip r:embed="rId4"/>
          <a:stretch>
            <a:fillRect/>
          </a:stretch>
        </p:blipFill>
        <p:spPr>
          <a:xfrm>
            <a:off x="2742575" y="2725975"/>
            <a:ext cx="2290350" cy="2173495"/>
          </a:xfrm>
          <a:prstGeom prst="rect">
            <a:avLst/>
          </a:prstGeom>
          <a:noFill/>
          <a:ln>
            <a:noFill/>
          </a:ln>
        </p:spPr>
      </p:pic>
      <p:pic>
        <p:nvPicPr>
          <p:cNvPr id="422" name="Google Shape;422;p29"/>
          <p:cNvPicPr preferRelativeResize="0"/>
          <p:nvPr/>
        </p:nvPicPr>
        <p:blipFill>
          <a:blip r:embed="rId5"/>
          <a:stretch>
            <a:fillRect/>
          </a:stretch>
        </p:blipFill>
        <p:spPr>
          <a:xfrm>
            <a:off x="5512850" y="2725975"/>
            <a:ext cx="2711208" cy="2173500"/>
          </a:xfrm>
          <a:prstGeom prst="rect">
            <a:avLst/>
          </a:prstGeom>
          <a:noFill/>
          <a:ln>
            <a:noFill/>
          </a:ln>
        </p:spPr>
      </p:pic>
      <p:pic>
        <p:nvPicPr>
          <p:cNvPr id="423" name="Google Shape;423;p29"/>
          <p:cNvPicPr preferRelativeResize="0"/>
          <p:nvPr/>
        </p:nvPicPr>
        <p:blipFill>
          <a:blip r:embed="rId6"/>
          <a:stretch>
            <a:fillRect/>
          </a:stretch>
        </p:blipFill>
        <p:spPr>
          <a:xfrm>
            <a:off x="5404137" y="205813"/>
            <a:ext cx="2928625" cy="236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p:nvPr/>
        </p:nvSpPr>
        <p:spPr>
          <a:xfrm>
            <a:off x="200280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29" name="Google Shape;429;p30"/>
          <p:cNvSpPr/>
          <p:nvPr/>
        </p:nvSpPr>
        <p:spPr>
          <a:xfrm>
            <a:off x="258635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0" name="Google Shape;430;p30"/>
          <p:cNvCxnSpPr>
            <a:stCxn id="428" idx="3"/>
            <a:endCxn id="429" idx="1"/>
          </p:cNvCxnSpPr>
          <p:nvPr/>
        </p:nvCxnSpPr>
        <p:spPr>
          <a:xfrm>
            <a:off x="226560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1" name="Google Shape;431;p30"/>
          <p:cNvCxnSpPr>
            <a:stCxn id="429" idx="1"/>
            <a:endCxn id="428" idx="3"/>
          </p:cNvCxnSpPr>
          <p:nvPr/>
        </p:nvCxnSpPr>
        <p:spPr>
          <a:xfrm rot="10800000">
            <a:off x="2265651"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2" name="Google Shape;432;p30"/>
          <p:cNvSpPr/>
          <p:nvPr/>
        </p:nvSpPr>
        <p:spPr>
          <a:xfrm>
            <a:off x="320278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33" name="Google Shape;433;p30"/>
          <p:cNvSpPr/>
          <p:nvPr/>
        </p:nvSpPr>
        <p:spPr>
          <a:xfrm>
            <a:off x="378633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4" name="Google Shape;434;p30"/>
          <p:cNvCxnSpPr>
            <a:stCxn id="432" idx="3"/>
            <a:endCxn id="433" idx="1"/>
          </p:cNvCxnSpPr>
          <p:nvPr/>
        </p:nvCxnSpPr>
        <p:spPr>
          <a:xfrm>
            <a:off x="346558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5" name="Google Shape;435;p30"/>
          <p:cNvCxnSpPr>
            <a:stCxn id="433" idx="1"/>
            <a:endCxn id="432" idx="3"/>
          </p:cNvCxnSpPr>
          <p:nvPr/>
        </p:nvCxnSpPr>
        <p:spPr>
          <a:xfrm rot="10800000">
            <a:off x="3465631"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36" name="Google Shape;436;p30"/>
          <p:cNvCxnSpPr/>
          <p:nvPr/>
        </p:nvCxnSpPr>
        <p:spPr>
          <a:xfrm>
            <a:off x="2865713"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7" name="Google Shape;437;p30"/>
          <p:cNvCxnSpPr/>
          <p:nvPr/>
        </p:nvCxnSpPr>
        <p:spPr>
          <a:xfrm rot="10800000">
            <a:off x="2865641"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8" name="Google Shape;438;p30"/>
          <p:cNvSpPr/>
          <p:nvPr/>
        </p:nvSpPr>
        <p:spPr>
          <a:xfrm>
            <a:off x="436988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39" name="Google Shape;439;p30"/>
          <p:cNvCxnSpPr>
            <a:endCxn id="438" idx="1"/>
          </p:cNvCxnSpPr>
          <p:nvPr/>
        </p:nvCxnSpPr>
        <p:spPr>
          <a:xfrm>
            <a:off x="404918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0" name="Google Shape;440;p30"/>
          <p:cNvCxnSpPr>
            <a:stCxn id="438" idx="1"/>
          </p:cNvCxnSpPr>
          <p:nvPr/>
        </p:nvCxnSpPr>
        <p:spPr>
          <a:xfrm rot="10800000">
            <a:off x="4049182"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 name="Google Shape;441;p30"/>
          <p:cNvSpPr/>
          <p:nvPr/>
        </p:nvSpPr>
        <p:spPr>
          <a:xfrm>
            <a:off x="498631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2" name="Google Shape;442;p30"/>
          <p:cNvSpPr/>
          <p:nvPr/>
        </p:nvSpPr>
        <p:spPr>
          <a:xfrm>
            <a:off x="5569863"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3" name="Google Shape;443;p30"/>
          <p:cNvCxnSpPr>
            <a:stCxn id="441" idx="3"/>
            <a:endCxn id="442" idx="1"/>
          </p:cNvCxnSpPr>
          <p:nvPr/>
        </p:nvCxnSpPr>
        <p:spPr>
          <a:xfrm>
            <a:off x="524911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4" name="Google Shape;444;p30"/>
          <p:cNvCxnSpPr>
            <a:stCxn id="442" idx="1"/>
            <a:endCxn id="441" idx="3"/>
          </p:cNvCxnSpPr>
          <p:nvPr/>
        </p:nvCxnSpPr>
        <p:spPr>
          <a:xfrm rot="10800000">
            <a:off x="5249163"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5" name="Google Shape;445;p30"/>
          <p:cNvCxnSpPr/>
          <p:nvPr/>
        </p:nvCxnSpPr>
        <p:spPr>
          <a:xfrm>
            <a:off x="4649245"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6" name="Google Shape;446;p30"/>
          <p:cNvCxnSpPr/>
          <p:nvPr/>
        </p:nvCxnSpPr>
        <p:spPr>
          <a:xfrm rot="10800000">
            <a:off x="4649172"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7" name="Google Shape;447;p30"/>
          <p:cNvSpPr/>
          <p:nvPr/>
        </p:nvSpPr>
        <p:spPr>
          <a:xfrm>
            <a:off x="200280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48" name="Google Shape;448;p30"/>
          <p:cNvSpPr/>
          <p:nvPr/>
        </p:nvSpPr>
        <p:spPr>
          <a:xfrm>
            <a:off x="258635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49" name="Google Shape;449;p30"/>
          <p:cNvCxnSpPr>
            <a:stCxn id="447" idx="3"/>
            <a:endCxn id="448" idx="1"/>
          </p:cNvCxnSpPr>
          <p:nvPr/>
        </p:nvCxnSpPr>
        <p:spPr>
          <a:xfrm>
            <a:off x="2265600" y="2467364"/>
            <a:ext cx="320700" cy="0"/>
          </a:xfrm>
          <a:prstGeom prst="straightConnector1">
            <a:avLst/>
          </a:prstGeom>
          <a:noFill/>
          <a:ln w="19050" cap="flat" cmpd="sng">
            <a:solidFill>
              <a:srgbClr val="000000"/>
            </a:solidFill>
            <a:prstDash val="solid"/>
            <a:round/>
            <a:headEnd type="triangle" w="med" len="med"/>
            <a:tailEnd type="triangle" w="med" len="med"/>
          </a:ln>
        </p:spPr>
      </p:cxnSp>
      <p:sp>
        <p:nvSpPr>
          <p:cNvPr id="450" name="Google Shape;450;p30"/>
          <p:cNvSpPr/>
          <p:nvPr/>
        </p:nvSpPr>
        <p:spPr>
          <a:xfrm>
            <a:off x="320278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51" name="Google Shape;451;p30"/>
          <p:cNvSpPr/>
          <p:nvPr/>
        </p:nvSpPr>
        <p:spPr>
          <a:xfrm>
            <a:off x="378633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52" name="Google Shape;452;p30"/>
          <p:cNvCxnSpPr>
            <a:stCxn id="450" idx="3"/>
            <a:endCxn id="451" idx="1"/>
          </p:cNvCxnSpPr>
          <p:nvPr/>
        </p:nvCxnSpPr>
        <p:spPr>
          <a:xfrm>
            <a:off x="3465580"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3" name="Google Shape;453;p30"/>
          <p:cNvCxnSpPr>
            <a:stCxn id="451" idx="1"/>
            <a:endCxn id="450" idx="3"/>
          </p:cNvCxnSpPr>
          <p:nvPr/>
        </p:nvCxnSpPr>
        <p:spPr>
          <a:xfrm rot="10800000">
            <a:off x="3465631"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54" name="Google Shape;454;p30"/>
          <p:cNvCxnSpPr/>
          <p:nvPr/>
        </p:nvCxnSpPr>
        <p:spPr>
          <a:xfrm>
            <a:off x="2865713"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5" name="Google Shape;455;p30"/>
          <p:cNvCxnSpPr/>
          <p:nvPr/>
        </p:nvCxnSpPr>
        <p:spPr>
          <a:xfrm rot="10800000">
            <a:off x="2865641" y="2467450"/>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6" name="Google Shape;456;p30"/>
          <p:cNvSpPr/>
          <p:nvPr/>
        </p:nvSpPr>
        <p:spPr>
          <a:xfrm>
            <a:off x="436988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57" name="Google Shape;457;p30"/>
          <p:cNvCxnSpPr>
            <a:endCxn id="456" idx="1"/>
          </p:cNvCxnSpPr>
          <p:nvPr/>
        </p:nvCxnSpPr>
        <p:spPr>
          <a:xfrm>
            <a:off x="404918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8" name="Google Shape;458;p30"/>
          <p:cNvCxnSpPr>
            <a:stCxn id="456" idx="1"/>
          </p:cNvCxnSpPr>
          <p:nvPr/>
        </p:nvCxnSpPr>
        <p:spPr>
          <a:xfrm rot="10800000">
            <a:off x="4049182" y="246736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9" name="Google Shape;459;p30"/>
          <p:cNvSpPr/>
          <p:nvPr/>
        </p:nvSpPr>
        <p:spPr>
          <a:xfrm>
            <a:off x="498631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460" name="Google Shape;460;p30"/>
          <p:cNvSpPr/>
          <p:nvPr/>
        </p:nvSpPr>
        <p:spPr>
          <a:xfrm>
            <a:off x="5569863"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461" name="Google Shape;461;p30"/>
          <p:cNvCxnSpPr>
            <a:stCxn id="459" idx="3"/>
            <a:endCxn id="460" idx="1"/>
          </p:cNvCxnSpPr>
          <p:nvPr/>
        </p:nvCxnSpPr>
        <p:spPr>
          <a:xfrm>
            <a:off x="524911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2" name="Google Shape;462;p30"/>
          <p:cNvCxnSpPr>
            <a:stCxn id="460" idx="1"/>
            <a:endCxn id="459" idx="3"/>
          </p:cNvCxnSpPr>
          <p:nvPr/>
        </p:nvCxnSpPr>
        <p:spPr>
          <a:xfrm rot="10800000">
            <a:off x="5249163"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3" name="Google Shape;463;p30"/>
          <p:cNvCxnSpPr/>
          <p:nvPr/>
        </p:nvCxnSpPr>
        <p:spPr>
          <a:xfrm>
            <a:off x="4649245"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4" name="Google Shape;464;p30"/>
          <p:cNvCxnSpPr/>
          <p:nvPr/>
        </p:nvCxnSpPr>
        <p:spPr>
          <a:xfrm rot="10800000">
            <a:off x="4649172" y="2467450"/>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5" name="Google Shape;465;p30"/>
          <p:cNvCxnSpPr>
            <a:stCxn id="428" idx="0"/>
            <a:endCxn id="447" idx="2"/>
          </p:cNvCxnSpPr>
          <p:nvPr/>
        </p:nvCxnSpPr>
        <p:spPr>
          <a:xfrm rot="10800000">
            <a:off x="2134200"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6" name="Google Shape;466;p30"/>
          <p:cNvCxnSpPr/>
          <p:nvPr/>
        </p:nvCxnSpPr>
        <p:spPr>
          <a:xfrm rot="10800000">
            <a:off x="271781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7" name="Google Shape;467;p30"/>
          <p:cNvCxnSpPr/>
          <p:nvPr/>
        </p:nvCxnSpPr>
        <p:spPr>
          <a:xfrm rot="10800000">
            <a:off x="3334242"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8" name="Google Shape;468;p30"/>
          <p:cNvCxnSpPr/>
          <p:nvPr/>
        </p:nvCxnSpPr>
        <p:spPr>
          <a:xfrm rot="10800000">
            <a:off x="391779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 name="Google Shape;469;p30"/>
          <p:cNvCxnSpPr/>
          <p:nvPr/>
        </p:nvCxnSpPr>
        <p:spPr>
          <a:xfrm rot="10800000">
            <a:off x="4501344"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0" name="Google Shape;470;p30"/>
          <p:cNvCxnSpPr/>
          <p:nvPr/>
        </p:nvCxnSpPr>
        <p:spPr>
          <a:xfrm rot="10800000">
            <a:off x="5117773"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1" name="Google Shape;471;p30"/>
          <p:cNvCxnSpPr/>
          <p:nvPr/>
        </p:nvCxnSpPr>
        <p:spPr>
          <a:xfrm rot="10800000">
            <a:off x="5701324"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2" name="Google Shape;472;p30"/>
          <p:cNvCxnSpPr/>
          <p:nvPr/>
        </p:nvCxnSpPr>
        <p:spPr>
          <a:xfrm rot="10800000">
            <a:off x="213426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3" name="Google Shape;473;p30"/>
          <p:cNvCxnSpPr/>
          <p:nvPr/>
        </p:nvCxnSpPr>
        <p:spPr>
          <a:xfrm rot="10800000">
            <a:off x="271781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4" name="Google Shape;474;p30"/>
          <p:cNvCxnSpPr/>
          <p:nvPr/>
        </p:nvCxnSpPr>
        <p:spPr>
          <a:xfrm rot="10800000">
            <a:off x="333424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 name="Google Shape;475;p30"/>
          <p:cNvCxnSpPr/>
          <p:nvPr/>
        </p:nvCxnSpPr>
        <p:spPr>
          <a:xfrm rot="10800000">
            <a:off x="391779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 name="Google Shape;476;p30"/>
          <p:cNvCxnSpPr/>
          <p:nvPr/>
        </p:nvCxnSpPr>
        <p:spPr>
          <a:xfrm rot="10800000">
            <a:off x="4501344"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7" name="Google Shape;477;p30"/>
          <p:cNvCxnSpPr/>
          <p:nvPr/>
        </p:nvCxnSpPr>
        <p:spPr>
          <a:xfrm rot="10800000">
            <a:off x="5117773"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8" name="Google Shape;478;p30"/>
          <p:cNvCxnSpPr/>
          <p:nvPr/>
        </p:nvCxnSpPr>
        <p:spPr>
          <a:xfrm rot="10800000">
            <a:off x="5701324" y="1915514"/>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9" name="Google Shape;479;p30"/>
          <p:cNvSpPr/>
          <p:nvPr/>
        </p:nvSpPr>
        <p:spPr>
          <a:xfrm>
            <a:off x="2006875" y="1539789"/>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sp>
        <p:nvSpPr>
          <p:cNvPr id="480" name="Google Shape;480;p30"/>
          <p:cNvSpPr/>
          <p:nvPr/>
        </p:nvSpPr>
        <p:spPr>
          <a:xfrm>
            <a:off x="2007774" y="923175"/>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481" name="Google Shape;481;p30"/>
          <p:cNvSpPr/>
          <p:nvPr/>
        </p:nvSpPr>
        <p:spPr>
          <a:xfrm>
            <a:off x="2006724" y="458800"/>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482" name="Google Shape;482;p30"/>
          <p:cNvCxnSpPr>
            <a:stCxn id="479" idx="0"/>
          </p:cNvCxnSpPr>
          <p:nvPr/>
        </p:nvCxnSpPr>
        <p:spPr>
          <a:xfrm rot="10800000" flipH="1">
            <a:off x="3917875" y="1255989"/>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83" name="Google Shape;483;p30"/>
          <p:cNvCxnSpPr>
            <a:stCxn id="484" idx="0"/>
          </p:cNvCxnSpPr>
          <p:nvPr/>
        </p:nvCxnSpPr>
        <p:spPr>
          <a:xfrm rot="10800000">
            <a:off x="213420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84" name="Google Shape;484;p30"/>
          <p:cNvSpPr/>
          <p:nvPr/>
        </p:nvSpPr>
        <p:spPr>
          <a:xfrm>
            <a:off x="200280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0"/>
          <p:cNvSpPr/>
          <p:nvPr/>
        </p:nvSpPr>
        <p:spPr>
          <a:xfrm>
            <a:off x="6186375" y="3108375"/>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486" name="Google Shape;486;p30"/>
          <p:cNvCxnSpPr/>
          <p:nvPr/>
        </p:nvCxnSpPr>
        <p:spPr>
          <a:xfrm rot="10800000" flipH="1">
            <a:off x="2134200" y="3441575"/>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7" name="Google Shape;487;p30"/>
          <p:cNvCxnSpPr/>
          <p:nvPr/>
        </p:nvCxnSpPr>
        <p:spPr>
          <a:xfrm rot="10800000" flipH="1">
            <a:off x="2717738" y="3434675"/>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488" name="Google Shape;488;p30"/>
          <p:cNvCxnSpPr/>
          <p:nvPr/>
        </p:nvCxnSpPr>
        <p:spPr>
          <a:xfrm rot="10800000" flipH="1">
            <a:off x="3334125" y="3427350"/>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9" name="Google Shape;489;p30"/>
          <p:cNvCxnSpPr/>
          <p:nvPr/>
        </p:nvCxnSpPr>
        <p:spPr>
          <a:xfrm rot="10800000" flipH="1">
            <a:off x="3914025" y="3427950"/>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490" name="Google Shape;490;p30"/>
          <p:cNvCxnSpPr/>
          <p:nvPr/>
        </p:nvCxnSpPr>
        <p:spPr>
          <a:xfrm rot="10800000" flipH="1">
            <a:off x="4501125" y="3425850"/>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1" name="Google Shape;491;p30"/>
          <p:cNvCxnSpPr/>
          <p:nvPr/>
        </p:nvCxnSpPr>
        <p:spPr>
          <a:xfrm rot="10800000" flipH="1">
            <a:off x="5117688" y="3423700"/>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2" name="Google Shape;492;p30"/>
          <p:cNvCxnSpPr/>
          <p:nvPr/>
        </p:nvCxnSpPr>
        <p:spPr>
          <a:xfrm rot="10800000" flipH="1">
            <a:off x="5701275" y="3423825"/>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493" name="Google Shape;493;p30"/>
          <p:cNvCxnSpPr>
            <a:stCxn id="494" idx="0"/>
          </p:cNvCxnSpPr>
          <p:nvPr/>
        </p:nvCxnSpPr>
        <p:spPr>
          <a:xfrm rot="10800000">
            <a:off x="2717825"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4" name="Google Shape;494;p30"/>
          <p:cNvSpPr/>
          <p:nvPr/>
        </p:nvSpPr>
        <p:spPr>
          <a:xfrm>
            <a:off x="2586425"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5" name="Google Shape;495;p30"/>
          <p:cNvCxnSpPr>
            <a:stCxn id="496" idx="0"/>
          </p:cNvCxnSpPr>
          <p:nvPr/>
        </p:nvCxnSpPr>
        <p:spPr>
          <a:xfrm rot="10800000">
            <a:off x="333425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6" name="Google Shape;496;p30"/>
          <p:cNvSpPr/>
          <p:nvPr/>
        </p:nvSpPr>
        <p:spPr>
          <a:xfrm>
            <a:off x="320285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7" name="Google Shape;497;p30"/>
          <p:cNvCxnSpPr>
            <a:stCxn id="498" idx="0"/>
          </p:cNvCxnSpPr>
          <p:nvPr/>
        </p:nvCxnSpPr>
        <p:spPr>
          <a:xfrm rot="10800000">
            <a:off x="391776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8" name="Google Shape;498;p30"/>
          <p:cNvSpPr/>
          <p:nvPr/>
        </p:nvSpPr>
        <p:spPr>
          <a:xfrm>
            <a:off x="378636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99" name="Google Shape;499;p30"/>
          <p:cNvCxnSpPr>
            <a:stCxn id="500" idx="0"/>
          </p:cNvCxnSpPr>
          <p:nvPr/>
        </p:nvCxnSpPr>
        <p:spPr>
          <a:xfrm rot="10800000">
            <a:off x="450128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0" name="Google Shape;500;p30"/>
          <p:cNvSpPr/>
          <p:nvPr/>
        </p:nvSpPr>
        <p:spPr>
          <a:xfrm>
            <a:off x="436988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1" name="Google Shape;501;p30"/>
          <p:cNvCxnSpPr>
            <a:stCxn id="502" idx="0"/>
          </p:cNvCxnSpPr>
          <p:nvPr/>
        </p:nvCxnSpPr>
        <p:spPr>
          <a:xfrm rot="10800000">
            <a:off x="511771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2" name="Google Shape;502;p30"/>
          <p:cNvSpPr/>
          <p:nvPr/>
        </p:nvSpPr>
        <p:spPr>
          <a:xfrm>
            <a:off x="498631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3" name="Google Shape;503;p30"/>
          <p:cNvCxnSpPr>
            <a:stCxn id="504" idx="0"/>
          </p:cNvCxnSpPr>
          <p:nvPr/>
        </p:nvCxnSpPr>
        <p:spPr>
          <a:xfrm rot="10800000">
            <a:off x="570133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4" name="Google Shape;504;p30"/>
          <p:cNvSpPr/>
          <p:nvPr/>
        </p:nvSpPr>
        <p:spPr>
          <a:xfrm>
            <a:off x="556993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5" name="Google Shape;505;p30"/>
          <p:cNvCxnSpPr/>
          <p:nvPr/>
        </p:nvCxnSpPr>
        <p:spPr>
          <a:xfrm rot="10800000">
            <a:off x="6646200"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6" name="Google Shape;506;p30"/>
          <p:cNvCxnSpPr/>
          <p:nvPr/>
        </p:nvCxnSpPr>
        <p:spPr>
          <a:xfrm rot="10800000">
            <a:off x="64907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7" name="Google Shape;507;p30"/>
          <p:cNvCxnSpPr/>
          <p:nvPr/>
        </p:nvCxnSpPr>
        <p:spPr>
          <a:xfrm rot="10800000">
            <a:off x="63871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8" name="Google Shape;508;p30"/>
          <p:cNvCxnSpPr/>
          <p:nvPr/>
        </p:nvCxnSpPr>
        <p:spPr>
          <a:xfrm rot="10800000">
            <a:off x="6283575" y="3423600"/>
            <a:ext cx="0" cy="165900"/>
          </a:xfrm>
          <a:prstGeom prst="straightConnector1">
            <a:avLst/>
          </a:prstGeom>
          <a:noFill/>
          <a:ln w="9525" cap="flat" cmpd="sng">
            <a:solidFill>
              <a:srgbClr val="000000"/>
            </a:solidFill>
            <a:prstDash val="solid"/>
            <a:round/>
            <a:headEnd type="none" w="med" len="med"/>
            <a:tailEnd type="triangle" w="med" len="med"/>
          </a:ln>
        </p:spPr>
      </p:cxnSp>
      <p:sp>
        <p:nvSpPr>
          <p:cNvPr id="509" name="Google Shape;509;p30"/>
          <p:cNvSpPr/>
          <p:nvPr/>
        </p:nvSpPr>
        <p:spPr>
          <a:xfrm>
            <a:off x="2130475" y="3578100"/>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30"/>
          <p:cNvSpPr/>
          <p:nvPr/>
        </p:nvSpPr>
        <p:spPr>
          <a:xfrm>
            <a:off x="5668350" y="39057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0"/>
          <p:cNvSpPr/>
          <p:nvPr/>
        </p:nvSpPr>
        <p:spPr>
          <a:xfrm>
            <a:off x="5084825" y="38734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30"/>
          <p:cNvSpPr/>
          <p:nvPr/>
        </p:nvSpPr>
        <p:spPr>
          <a:xfrm>
            <a:off x="4467550" y="38195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0"/>
          <p:cNvSpPr/>
          <p:nvPr/>
        </p:nvSpPr>
        <p:spPr>
          <a:xfrm>
            <a:off x="3883938" y="37376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30"/>
          <p:cNvSpPr/>
          <p:nvPr/>
        </p:nvSpPr>
        <p:spPr>
          <a:xfrm>
            <a:off x="3301450" y="37087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0"/>
          <p:cNvSpPr/>
          <p:nvPr/>
        </p:nvSpPr>
        <p:spPr>
          <a:xfrm>
            <a:off x="2686975" y="3627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0"/>
          <p:cNvSpPr/>
          <p:nvPr/>
        </p:nvSpPr>
        <p:spPr>
          <a:xfrm>
            <a:off x="2099875" y="3602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7" name="Google Shape;517;p30"/>
          <p:cNvCxnSpPr/>
          <p:nvPr/>
        </p:nvCxnSpPr>
        <p:spPr>
          <a:xfrm rot="10800000">
            <a:off x="6631575" y="1248700"/>
            <a:ext cx="12300" cy="1859700"/>
          </a:xfrm>
          <a:prstGeom prst="straightConnector1">
            <a:avLst/>
          </a:prstGeom>
          <a:noFill/>
          <a:ln w="19050" cap="flat" cmpd="sng">
            <a:solidFill>
              <a:srgbClr val="000000"/>
            </a:solidFill>
            <a:prstDash val="solid"/>
            <a:round/>
            <a:headEnd type="none" w="med" len="med"/>
            <a:tailEnd type="triangle" w="med" len="med"/>
          </a:ln>
        </p:spPr>
      </p:cxnSp>
      <p:sp>
        <p:nvSpPr>
          <p:cNvPr id="518" name="Google Shape;518;p30"/>
          <p:cNvSpPr txBox="1"/>
          <p:nvPr/>
        </p:nvSpPr>
        <p:spPr>
          <a:xfrm>
            <a:off x="2480250" y="41637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19" name="Google Shape;519;p30"/>
          <p:cNvSpPr txBox="1"/>
          <p:nvPr/>
        </p:nvSpPr>
        <p:spPr>
          <a:xfrm>
            <a:off x="1896125" y="41560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0" name="Google Shape;520;p30"/>
          <p:cNvSpPr txBox="1"/>
          <p:nvPr/>
        </p:nvSpPr>
        <p:spPr>
          <a:xfrm>
            <a:off x="3680538" y="41638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1" name="Google Shape;521;p30"/>
          <p:cNvSpPr txBox="1"/>
          <p:nvPr/>
        </p:nvSpPr>
        <p:spPr>
          <a:xfrm>
            <a:off x="3096413" y="415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2" name="Google Shape;522;p30"/>
          <p:cNvSpPr txBox="1"/>
          <p:nvPr/>
        </p:nvSpPr>
        <p:spPr>
          <a:xfrm>
            <a:off x="4264663" y="41559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3" name="Google Shape;523;p30"/>
          <p:cNvSpPr txBox="1"/>
          <p:nvPr/>
        </p:nvSpPr>
        <p:spPr>
          <a:xfrm>
            <a:off x="4879950" y="41640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24" name="Google Shape;524;p30"/>
          <p:cNvSpPr txBox="1"/>
          <p:nvPr/>
        </p:nvSpPr>
        <p:spPr>
          <a:xfrm>
            <a:off x="5464075" y="41561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1"/>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30" name="Google Shape;530;p31"/>
          <p:cNvSpPr/>
          <p:nvPr/>
        </p:nvSpPr>
        <p:spPr>
          <a:xfrm>
            <a:off x="258831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31" name="Google Shape;531;p31"/>
          <p:cNvCxnSpPr>
            <a:stCxn id="529" idx="3"/>
            <a:endCxn id="530" idx="1"/>
          </p:cNvCxnSpPr>
          <p:nvPr/>
        </p:nvCxnSpPr>
        <p:spPr>
          <a:xfrm>
            <a:off x="2267563"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2" name="Google Shape;532;p31"/>
          <p:cNvSpPr/>
          <p:nvPr/>
        </p:nvSpPr>
        <p:spPr>
          <a:xfrm>
            <a:off x="320474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33" name="Google Shape;533;p31"/>
          <p:cNvSpPr/>
          <p:nvPr/>
        </p:nvSpPr>
        <p:spPr>
          <a:xfrm>
            <a:off x="378829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34" name="Google Shape;534;p31"/>
          <p:cNvCxnSpPr>
            <a:stCxn id="532" idx="3"/>
            <a:endCxn id="533" idx="1"/>
          </p:cNvCxnSpPr>
          <p:nvPr/>
        </p:nvCxnSpPr>
        <p:spPr>
          <a:xfrm>
            <a:off x="3467543"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35" name="Google Shape;535;p31"/>
          <p:cNvCxnSpPr/>
          <p:nvPr/>
        </p:nvCxnSpPr>
        <p:spPr>
          <a:xfrm>
            <a:off x="2867676" y="2523181"/>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6" name="Google Shape;536;p31"/>
          <p:cNvSpPr/>
          <p:nvPr/>
        </p:nvSpPr>
        <p:spPr>
          <a:xfrm>
            <a:off x="437184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37" name="Google Shape;537;p31"/>
          <p:cNvCxnSpPr>
            <a:endCxn id="536" idx="1"/>
          </p:cNvCxnSpPr>
          <p:nvPr/>
        </p:nvCxnSpPr>
        <p:spPr>
          <a:xfrm>
            <a:off x="4051145"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8" name="Google Shape;538;p31"/>
          <p:cNvSpPr/>
          <p:nvPr/>
        </p:nvSpPr>
        <p:spPr>
          <a:xfrm>
            <a:off x="498827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39" name="Google Shape;539;p31"/>
          <p:cNvSpPr/>
          <p:nvPr/>
        </p:nvSpPr>
        <p:spPr>
          <a:xfrm>
            <a:off x="557182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40" name="Google Shape;540;p31"/>
          <p:cNvCxnSpPr>
            <a:stCxn id="538" idx="3"/>
            <a:endCxn id="539" idx="1"/>
          </p:cNvCxnSpPr>
          <p:nvPr/>
        </p:nvCxnSpPr>
        <p:spPr>
          <a:xfrm>
            <a:off x="5251074"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1" name="Google Shape;541;p31"/>
          <p:cNvCxnSpPr/>
          <p:nvPr/>
        </p:nvCxnSpPr>
        <p:spPr>
          <a:xfrm>
            <a:off x="4651207" y="2523181"/>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2" name="Google Shape;542;p31"/>
          <p:cNvCxnSpPr/>
          <p:nvPr/>
        </p:nvCxnSpPr>
        <p:spPr>
          <a:xfrm rot="10800000">
            <a:off x="5703287" y="19712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43" name="Google Shape;543;p31"/>
          <p:cNvCxnSpPr>
            <a:stCxn id="544" idx="0"/>
          </p:cNvCxnSpPr>
          <p:nvPr/>
        </p:nvCxnSpPr>
        <p:spPr>
          <a:xfrm rot="10800000">
            <a:off x="213616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44" name="Google Shape;544;p31"/>
          <p:cNvSpPr/>
          <p:nvPr/>
        </p:nvSpPr>
        <p:spPr>
          <a:xfrm>
            <a:off x="200476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1"/>
          <p:cNvSpPr/>
          <p:nvPr/>
        </p:nvSpPr>
        <p:spPr>
          <a:xfrm>
            <a:off x="6188338" y="2379163"/>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546" name="Google Shape;546;p31"/>
          <p:cNvCxnSpPr/>
          <p:nvPr/>
        </p:nvCxnSpPr>
        <p:spPr>
          <a:xfrm rot="10800000" flipH="1">
            <a:off x="2136163" y="2712363"/>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7" name="Google Shape;547;p31"/>
          <p:cNvCxnSpPr/>
          <p:nvPr/>
        </p:nvCxnSpPr>
        <p:spPr>
          <a:xfrm rot="10800000" flipH="1">
            <a:off x="2719700" y="2705463"/>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548" name="Google Shape;548;p31"/>
          <p:cNvCxnSpPr/>
          <p:nvPr/>
        </p:nvCxnSpPr>
        <p:spPr>
          <a:xfrm rot="10800000" flipH="1">
            <a:off x="3336088" y="2698138"/>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9" name="Google Shape;549;p31"/>
          <p:cNvCxnSpPr/>
          <p:nvPr/>
        </p:nvCxnSpPr>
        <p:spPr>
          <a:xfrm rot="10800000" flipH="1">
            <a:off x="3915988" y="2698738"/>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550" name="Google Shape;550;p31"/>
          <p:cNvCxnSpPr/>
          <p:nvPr/>
        </p:nvCxnSpPr>
        <p:spPr>
          <a:xfrm rot="10800000" flipH="1">
            <a:off x="4503088" y="2696638"/>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1" name="Google Shape;551;p31"/>
          <p:cNvCxnSpPr/>
          <p:nvPr/>
        </p:nvCxnSpPr>
        <p:spPr>
          <a:xfrm rot="10800000" flipH="1">
            <a:off x="5119650" y="2694488"/>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2" name="Google Shape;552;p31"/>
          <p:cNvCxnSpPr/>
          <p:nvPr/>
        </p:nvCxnSpPr>
        <p:spPr>
          <a:xfrm rot="10800000" flipH="1">
            <a:off x="5703238" y="2694613"/>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553" name="Google Shape;553;p31"/>
          <p:cNvCxnSpPr>
            <a:stCxn id="554" idx="0"/>
          </p:cNvCxnSpPr>
          <p:nvPr/>
        </p:nvCxnSpPr>
        <p:spPr>
          <a:xfrm rot="10800000">
            <a:off x="2719788"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4" name="Google Shape;554;p31"/>
          <p:cNvSpPr/>
          <p:nvPr/>
        </p:nvSpPr>
        <p:spPr>
          <a:xfrm>
            <a:off x="2588388"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5" name="Google Shape;555;p31"/>
          <p:cNvCxnSpPr>
            <a:stCxn id="556" idx="0"/>
          </p:cNvCxnSpPr>
          <p:nvPr/>
        </p:nvCxnSpPr>
        <p:spPr>
          <a:xfrm rot="10800000">
            <a:off x="333621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6" name="Google Shape;556;p31"/>
          <p:cNvSpPr/>
          <p:nvPr/>
        </p:nvSpPr>
        <p:spPr>
          <a:xfrm>
            <a:off x="320481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7" name="Google Shape;557;p31"/>
          <p:cNvCxnSpPr>
            <a:stCxn id="558" idx="0"/>
          </p:cNvCxnSpPr>
          <p:nvPr/>
        </p:nvCxnSpPr>
        <p:spPr>
          <a:xfrm rot="10800000">
            <a:off x="391972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8" name="Google Shape;558;p31"/>
          <p:cNvSpPr/>
          <p:nvPr/>
        </p:nvSpPr>
        <p:spPr>
          <a:xfrm>
            <a:off x="378832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9" name="Google Shape;559;p31"/>
          <p:cNvCxnSpPr>
            <a:stCxn id="560" idx="0"/>
          </p:cNvCxnSpPr>
          <p:nvPr/>
        </p:nvCxnSpPr>
        <p:spPr>
          <a:xfrm rot="10800000">
            <a:off x="450325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0" name="Google Shape;560;p31"/>
          <p:cNvSpPr/>
          <p:nvPr/>
        </p:nvSpPr>
        <p:spPr>
          <a:xfrm>
            <a:off x="437185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1" name="Google Shape;561;p31"/>
          <p:cNvCxnSpPr>
            <a:stCxn id="562" idx="0"/>
          </p:cNvCxnSpPr>
          <p:nvPr/>
        </p:nvCxnSpPr>
        <p:spPr>
          <a:xfrm rot="10800000">
            <a:off x="511967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2" name="Google Shape;562;p31"/>
          <p:cNvSpPr/>
          <p:nvPr/>
        </p:nvSpPr>
        <p:spPr>
          <a:xfrm>
            <a:off x="498827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3" name="Google Shape;563;p31"/>
          <p:cNvCxnSpPr>
            <a:stCxn id="564" idx="0"/>
          </p:cNvCxnSpPr>
          <p:nvPr/>
        </p:nvCxnSpPr>
        <p:spPr>
          <a:xfrm rot="10800000">
            <a:off x="570330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4" name="Google Shape;564;p31"/>
          <p:cNvSpPr/>
          <p:nvPr/>
        </p:nvSpPr>
        <p:spPr>
          <a:xfrm>
            <a:off x="557190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5" name="Google Shape;565;p31"/>
          <p:cNvCxnSpPr/>
          <p:nvPr/>
        </p:nvCxnSpPr>
        <p:spPr>
          <a:xfrm rot="10800000">
            <a:off x="6648163"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6" name="Google Shape;566;p31"/>
          <p:cNvCxnSpPr/>
          <p:nvPr/>
        </p:nvCxnSpPr>
        <p:spPr>
          <a:xfrm rot="10800000">
            <a:off x="64927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7" name="Google Shape;567;p31"/>
          <p:cNvCxnSpPr/>
          <p:nvPr/>
        </p:nvCxnSpPr>
        <p:spPr>
          <a:xfrm rot="10800000">
            <a:off x="63891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8" name="Google Shape;568;p31"/>
          <p:cNvCxnSpPr/>
          <p:nvPr/>
        </p:nvCxnSpPr>
        <p:spPr>
          <a:xfrm rot="10800000">
            <a:off x="6285538" y="2694388"/>
            <a:ext cx="0" cy="165900"/>
          </a:xfrm>
          <a:prstGeom prst="straightConnector1">
            <a:avLst/>
          </a:prstGeom>
          <a:noFill/>
          <a:ln w="9525" cap="flat" cmpd="sng">
            <a:solidFill>
              <a:srgbClr val="000000"/>
            </a:solidFill>
            <a:prstDash val="solid"/>
            <a:round/>
            <a:headEnd type="none" w="med" len="med"/>
            <a:tailEnd type="triangle" w="med" len="med"/>
          </a:ln>
        </p:spPr>
      </p:cxnSp>
      <p:sp>
        <p:nvSpPr>
          <p:cNvPr id="569" name="Google Shape;569;p31"/>
          <p:cNvSpPr/>
          <p:nvPr/>
        </p:nvSpPr>
        <p:spPr>
          <a:xfrm>
            <a:off x="2132438" y="2848888"/>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1"/>
          <p:cNvSpPr/>
          <p:nvPr/>
        </p:nvSpPr>
        <p:spPr>
          <a:xfrm>
            <a:off x="5670313" y="31765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1"/>
          <p:cNvSpPr/>
          <p:nvPr/>
        </p:nvSpPr>
        <p:spPr>
          <a:xfrm>
            <a:off x="5086788" y="31442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1"/>
          <p:cNvSpPr/>
          <p:nvPr/>
        </p:nvSpPr>
        <p:spPr>
          <a:xfrm>
            <a:off x="4469513" y="30903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1"/>
          <p:cNvSpPr/>
          <p:nvPr/>
        </p:nvSpPr>
        <p:spPr>
          <a:xfrm>
            <a:off x="3885900" y="30084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1"/>
          <p:cNvSpPr/>
          <p:nvPr/>
        </p:nvSpPr>
        <p:spPr>
          <a:xfrm>
            <a:off x="3303413" y="29795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1"/>
          <p:cNvSpPr/>
          <p:nvPr/>
        </p:nvSpPr>
        <p:spPr>
          <a:xfrm>
            <a:off x="2688938" y="2898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1"/>
          <p:cNvSpPr/>
          <p:nvPr/>
        </p:nvSpPr>
        <p:spPr>
          <a:xfrm>
            <a:off x="2101838" y="2873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77" name="Google Shape;577;p31"/>
          <p:cNvCxnSpPr/>
          <p:nvPr/>
        </p:nvCxnSpPr>
        <p:spPr>
          <a:xfrm rot="10800000">
            <a:off x="6641338" y="1971788"/>
            <a:ext cx="4500" cy="407400"/>
          </a:xfrm>
          <a:prstGeom prst="straightConnector1">
            <a:avLst/>
          </a:prstGeom>
          <a:noFill/>
          <a:ln w="19050" cap="flat" cmpd="sng">
            <a:solidFill>
              <a:srgbClr val="000000"/>
            </a:solidFill>
            <a:prstDash val="solid"/>
            <a:round/>
            <a:headEnd type="none" w="med" len="med"/>
            <a:tailEnd type="triangle" w="med" len="med"/>
          </a:ln>
        </p:spPr>
      </p:cxnSp>
      <p:sp>
        <p:nvSpPr>
          <p:cNvPr id="578" name="Google Shape;578;p31"/>
          <p:cNvSpPr txBox="1"/>
          <p:nvPr/>
        </p:nvSpPr>
        <p:spPr>
          <a:xfrm>
            <a:off x="2482213" y="34345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79" name="Google Shape;579;p31"/>
          <p:cNvSpPr txBox="1"/>
          <p:nvPr/>
        </p:nvSpPr>
        <p:spPr>
          <a:xfrm>
            <a:off x="1898088" y="34268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0" name="Google Shape;580;p31"/>
          <p:cNvSpPr txBox="1"/>
          <p:nvPr/>
        </p:nvSpPr>
        <p:spPr>
          <a:xfrm>
            <a:off x="3682500" y="3434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1" name="Google Shape;581;p31"/>
          <p:cNvSpPr txBox="1"/>
          <p:nvPr/>
        </p:nvSpPr>
        <p:spPr>
          <a:xfrm>
            <a:off x="3098375" y="3426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2" name="Google Shape;582;p31"/>
          <p:cNvSpPr txBox="1"/>
          <p:nvPr/>
        </p:nvSpPr>
        <p:spPr>
          <a:xfrm>
            <a:off x="4266625" y="34267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3" name="Google Shape;583;p31"/>
          <p:cNvSpPr txBox="1"/>
          <p:nvPr/>
        </p:nvSpPr>
        <p:spPr>
          <a:xfrm>
            <a:off x="4881913" y="3434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4" name="Google Shape;584;p31"/>
          <p:cNvSpPr txBox="1"/>
          <p:nvPr/>
        </p:nvSpPr>
        <p:spPr>
          <a:xfrm>
            <a:off x="5466038" y="34268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585" name="Google Shape;585;p31"/>
          <p:cNvSpPr/>
          <p:nvPr/>
        </p:nvSpPr>
        <p:spPr>
          <a:xfrm>
            <a:off x="2005812" y="1652388"/>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586" name="Google Shape;586;p31"/>
          <p:cNvSpPr/>
          <p:nvPr/>
        </p:nvSpPr>
        <p:spPr>
          <a:xfrm>
            <a:off x="2004762" y="1188013"/>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92" name="Google Shape;592;p32"/>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93" name="Google Shape;593;p32"/>
          <p:cNvCxnSpPr>
            <a:stCxn id="591" idx="3"/>
            <a:endCxn id="592"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4" name="Google Shape;594;p32"/>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595" name="Google Shape;595;p32"/>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96" name="Google Shape;596;p32"/>
          <p:cNvCxnSpPr>
            <a:stCxn id="594" idx="3"/>
            <a:endCxn id="595"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97" name="Google Shape;597;p32"/>
          <p:cNvCxnSpPr>
            <a:stCxn id="592" idx="3"/>
            <a:endCxn id="594"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8" name="Google Shape;598;p32"/>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599" name="Google Shape;599;p32"/>
          <p:cNvCxnSpPr>
            <a:stCxn id="595" idx="3"/>
            <a:endCxn id="598"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32"/>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01" name="Google Shape;601;p32"/>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02" name="Google Shape;602;p32"/>
          <p:cNvCxnSpPr>
            <a:stCxn id="600" idx="3"/>
            <a:endCxn id="601"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3" name="Google Shape;603;p32"/>
          <p:cNvCxnSpPr>
            <a:stCxn id="598" idx="3"/>
            <a:endCxn id="600"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4" name="Google Shape;604;p3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05" name="Google Shape;605;p32"/>
          <p:cNvCxnSpPr>
            <a:stCxn id="606" idx="0"/>
            <a:endCxn id="591"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06" name="Google Shape;606;p3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7" name="Google Shape;607;p32"/>
          <p:cNvCxnSpPr>
            <a:stCxn id="608" idx="0"/>
            <a:endCxn id="59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08" name="Google Shape;608;p3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9" name="Google Shape;609;p32"/>
          <p:cNvCxnSpPr>
            <a:stCxn id="610" idx="0"/>
            <a:endCxn id="594"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10" name="Google Shape;610;p3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1" name="Google Shape;611;p32"/>
          <p:cNvCxnSpPr>
            <a:stCxn id="612" idx="0"/>
            <a:endCxn id="595"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12" name="Google Shape;612;p3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3" name="Google Shape;613;p32"/>
          <p:cNvCxnSpPr>
            <a:stCxn id="614" idx="0"/>
            <a:endCxn id="598"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14" name="Google Shape;614;p3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5" name="Google Shape;615;p32"/>
          <p:cNvCxnSpPr>
            <a:stCxn id="616" idx="0"/>
            <a:endCxn id="600"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16" name="Google Shape;616;p3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7" name="Google Shape;617;p32"/>
          <p:cNvCxnSpPr>
            <a:stCxn id="618" idx="0"/>
            <a:endCxn id="601"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18" name="Google Shape;618;p3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0" name="Google Shape;620;p3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1" name="Google Shape;621;p3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2" name="Google Shape;622;p3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3" name="Google Shape;623;p3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4" name="Google Shape;624;p3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5" name="Google Shape;625;p3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26" name="Google Shape;626;p32"/>
          <p:cNvSpPr/>
          <p:nvPr/>
        </p:nvSpPr>
        <p:spPr>
          <a:xfrm>
            <a:off x="2005800" y="1652400"/>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627" name="Google Shape;627;p32"/>
          <p:cNvSpPr/>
          <p:nvPr/>
        </p:nvSpPr>
        <p:spPr>
          <a:xfrm>
            <a:off x="2004750" y="1188025"/>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628" name="Google Shape;628;p32"/>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29" name="Google Shape;629;p32"/>
          <p:cNvCxnSpPr>
            <a:endCxn id="628"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630" name="Google Shape;630;p32"/>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631" name="Google Shape;631;p32"/>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632" name="Google Shape;632;p32"/>
          <p:cNvCxnSpPr>
            <a:stCxn id="630" idx="3"/>
            <a:endCxn id="631"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3" name="Google Shape;633;p32"/>
          <p:cNvCxnSpPr>
            <a:stCxn id="628" idx="3"/>
            <a:endCxn id="630"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4" name="Google Shape;634;p32"/>
          <p:cNvCxnSpPr>
            <a:stCxn id="635" idx="0"/>
            <a:endCxn id="628"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35" name="Google Shape;635;p3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6" name="Google Shape;636;p32"/>
          <p:cNvCxnSpPr>
            <a:stCxn id="637" idx="0"/>
            <a:endCxn id="630"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37" name="Google Shape;637;p3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38" name="Google Shape;638;p32"/>
          <p:cNvCxnSpPr>
            <a:stCxn id="639" idx="0"/>
            <a:endCxn id="631"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39" name="Google Shape;639;p3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41" name="Google Shape;641;p3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42" name="Google Shape;642;p3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33"/>
          <p:cNvCxnSpPr>
            <a:stCxn id="648" idx="0"/>
            <a:endCxn id="649"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48" name="Google Shape;648;p3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0" name="Google Shape;650;p33"/>
          <p:cNvCxnSpPr>
            <a:stCxn id="651" idx="0"/>
            <a:endCxn id="65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51" name="Google Shape;651;p3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3" name="Google Shape;653;p33"/>
          <p:cNvCxnSpPr>
            <a:stCxn id="654" idx="0"/>
            <a:endCxn id="655"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54" name="Google Shape;654;p3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6" name="Google Shape;656;p33"/>
          <p:cNvCxnSpPr>
            <a:stCxn id="657" idx="0"/>
            <a:endCxn id="658"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57" name="Google Shape;657;p3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59" name="Google Shape;659;p33"/>
          <p:cNvCxnSpPr>
            <a:stCxn id="660" idx="0"/>
            <a:endCxn id="661"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60" name="Google Shape;660;p3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2" name="Google Shape;662;p33"/>
          <p:cNvCxnSpPr>
            <a:stCxn id="663" idx="0"/>
            <a:endCxn id="66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63" name="Google Shape;663;p3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65" name="Google Shape;665;p33"/>
          <p:cNvCxnSpPr>
            <a:stCxn id="666" idx="0"/>
            <a:endCxn id="667"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66" name="Google Shape;666;p3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69" name="Google Shape;669;p3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0" name="Google Shape;670;p3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1" name="Google Shape;671;p3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2" name="Google Shape;672;p3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3" name="Google Shape;673;p3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4" name="Google Shape;674;p3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75" name="Google Shape;675;p3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676" name="Google Shape;676;p3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677" name="Google Shape;677;p33"/>
          <p:cNvCxnSpPr>
            <a:stCxn id="678" idx="0"/>
            <a:endCxn id="679"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78" name="Google Shape;678;p3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0" name="Google Shape;680;p33"/>
          <p:cNvCxnSpPr>
            <a:stCxn id="681" idx="0"/>
            <a:endCxn id="682"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81" name="Google Shape;681;p3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83" name="Google Shape;683;p33"/>
          <p:cNvCxnSpPr>
            <a:stCxn id="684" idx="0"/>
            <a:endCxn id="685"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84" name="Google Shape;684;p3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87" name="Google Shape;687;p3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88" name="Google Shape;688;p3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689" name="Google Shape;689;p3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34"/>
          <p:cNvPicPr preferRelativeResize="0"/>
          <p:nvPr/>
        </p:nvPicPr>
        <p:blipFill>
          <a:blip r:embed="rId1"/>
          <a:stretch>
            <a:fillRect/>
          </a:stretch>
        </p:blipFill>
        <p:spPr>
          <a:xfrm>
            <a:off x="605200" y="275750"/>
            <a:ext cx="3028830" cy="1942151"/>
          </a:xfrm>
          <a:prstGeom prst="rect">
            <a:avLst/>
          </a:prstGeom>
          <a:noFill/>
          <a:ln>
            <a:noFill/>
          </a:ln>
        </p:spPr>
      </p:pic>
      <p:pic>
        <p:nvPicPr>
          <p:cNvPr id="695" name="Google Shape;695;p34"/>
          <p:cNvPicPr preferRelativeResize="0"/>
          <p:nvPr/>
        </p:nvPicPr>
        <p:blipFill>
          <a:blip r:embed="rId2"/>
          <a:stretch>
            <a:fillRect/>
          </a:stretch>
        </p:blipFill>
        <p:spPr>
          <a:xfrm>
            <a:off x="4472313" y="2631676"/>
            <a:ext cx="3546776" cy="2251909"/>
          </a:xfrm>
          <a:prstGeom prst="rect">
            <a:avLst/>
          </a:prstGeom>
          <a:noFill/>
          <a:ln>
            <a:noFill/>
          </a:ln>
        </p:spPr>
      </p:pic>
      <p:pic>
        <p:nvPicPr>
          <p:cNvPr id="696" name="Google Shape;696;p34"/>
          <p:cNvPicPr preferRelativeResize="0"/>
          <p:nvPr/>
        </p:nvPicPr>
        <p:blipFill>
          <a:blip r:embed="rId3"/>
          <a:stretch>
            <a:fillRect/>
          </a:stretch>
        </p:blipFill>
        <p:spPr>
          <a:xfrm>
            <a:off x="4438700" y="302700"/>
            <a:ext cx="3677400" cy="1942158"/>
          </a:xfrm>
          <a:prstGeom prst="rect">
            <a:avLst/>
          </a:prstGeom>
          <a:noFill/>
          <a:ln>
            <a:noFill/>
          </a:ln>
        </p:spPr>
      </p:pic>
      <p:sp>
        <p:nvSpPr>
          <p:cNvPr id="697" name="Google Shape;697;p34"/>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 LSTM</a:t>
            </a:r>
            <a:endParaRPr sz="1100"/>
          </a:p>
        </p:txBody>
      </p:sp>
      <p:sp>
        <p:nvSpPr>
          <p:cNvPr id="698" name="Google Shape;698;p34"/>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B) </a:t>
            </a:r>
            <a:r>
              <a:rPr lang="en-GB" sz="1100">
                <a:solidFill>
                  <a:schemeClr val="dk1"/>
                </a:solidFill>
              </a:rPr>
              <a:t>Mixed LSTM / 1D Conv</a:t>
            </a:r>
            <a:endParaRPr sz="1100"/>
          </a:p>
        </p:txBody>
      </p:sp>
      <p:sp>
        <p:nvSpPr>
          <p:cNvPr id="699" name="Google Shape;699;p34"/>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D) Mixed Att-BiLSTM / 1D Conv</a:t>
            </a:r>
            <a:endParaRPr sz="1100"/>
          </a:p>
        </p:txBody>
      </p:sp>
      <p:pic>
        <p:nvPicPr>
          <p:cNvPr id="700" name="Google Shape;700;p34"/>
          <p:cNvPicPr preferRelativeResize="0"/>
          <p:nvPr/>
        </p:nvPicPr>
        <p:blipFill>
          <a:blip r:embed="rId4"/>
          <a:stretch>
            <a:fillRect/>
          </a:stretch>
        </p:blipFill>
        <p:spPr>
          <a:xfrm>
            <a:off x="605200" y="2631675"/>
            <a:ext cx="3546775" cy="1873250"/>
          </a:xfrm>
          <a:prstGeom prst="rect">
            <a:avLst/>
          </a:prstGeom>
          <a:noFill/>
          <a:ln>
            <a:noFill/>
          </a:ln>
        </p:spPr>
      </p:pic>
      <p:sp>
        <p:nvSpPr>
          <p:cNvPr id="701" name="Google Shape;701;p34"/>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C) Mixed BiLSTM / 1D Conv</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5"/>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07" name="Google Shape;707;p35"/>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08" name="Google Shape;708;p35"/>
          <p:cNvCxnSpPr>
            <a:stCxn id="706" idx="3"/>
            <a:endCxn id="707"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09" name="Google Shape;709;p35"/>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10" name="Google Shape;710;p35"/>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11" name="Google Shape;711;p35"/>
          <p:cNvCxnSpPr>
            <a:stCxn id="709" idx="3"/>
            <a:endCxn id="710"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12" name="Google Shape;712;p35"/>
          <p:cNvCxnSpPr>
            <a:stCxn id="707" idx="3"/>
            <a:endCxn id="709"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13" name="Google Shape;713;p35"/>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14" name="Google Shape;714;p35"/>
          <p:cNvCxnSpPr>
            <a:stCxn id="710" idx="3"/>
            <a:endCxn id="713"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15" name="Google Shape;715;p35"/>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16" name="Google Shape;716;p35"/>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17" name="Google Shape;717;p35"/>
          <p:cNvCxnSpPr>
            <a:stCxn id="715" idx="3"/>
            <a:endCxn id="716"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8" name="Google Shape;718;p35"/>
          <p:cNvCxnSpPr>
            <a:stCxn id="713" idx="3"/>
            <a:endCxn id="715"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9" name="Google Shape;719;p35"/>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20" name="Google Shape;720;p35"/>
          <p:cNvCxnSpPr>
            <a:stCxn id="721" idx="0"/>
            <a:endCxn id="706"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721" name="Google Shape;721;p35"/>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2" name="Google Shape;722;p35"/>
          <p:cNvCxnSpPr>
            <a:stCxn id="723" idx="0"/>
            <a:endCxn id="707"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723" name="Google Shape;723;p35"/>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4" name="Google Shape;724;p35"/>
          <p:cNvCxnSpPr>
            <a:stCxn id="725" idx="0"/>
            <a:endCxn id="709"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725" name="Google Shape;725;p35"/>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6" name="Google Shape;726;p35"/>
          <p:cNvCxnSpPr>
            <a:stCxn id="727" idx="0"/>
            <a:endCxn id="710"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727" name="Google Shape;727;p35"/>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28" name="Google Shape;728;p35"/>
          <p:cNvCxnSpPr>
            <a:stCxn id="729" idx="0"/>
            <a:endCxn id="713"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729" name="Google Shape;729;p35"/>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30" name="Google Shape;730;p35"/>
          <p:cNvCxnSpPr>
            <a:stCxn id="731" idx="0"/>
            <a:endCxn id="715"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1" name="Google Shape;731;p35"/>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32" name="Google Shape;732;p35"/>
          <p:cNvCxnSpPr>
            <a:stCxn id="733" idx="0"/>
            <a:endCxn id="716"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3" name="Google Shape;733;p35"/>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5"/>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5" name="Google Shape;735;p35"/>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6" name="Google Shape;736;p35"/>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7" name="Google Shape;737;p35"/>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8" name="Google Shape;738;p35"/>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39" name="Google Shape;739;p35"/>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40" name="Google Shape;740;p35"/>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41" name="Google Shape;741;p35"/>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742" name="Google Shape;742;p35"/>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743" name="Google Shape;743;p35"/>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44" name="Google Shape;744;p35"/>
          <p:cNvCxnSpPr>
            <a:endCxn id="743"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45" name="Google Shape;745;p35"/>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46" name="Google Shape;746;p35"/>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47" name="Google Shape;747;p35"/>
          <p:cNvCxnSpPr>
            <a:stCxn id="745" idx="3"/>
            <a:endCxn id="746"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8" name="Google Shape;748;p35"/>
          <p:cNvCxnSpPr>
            <a:stCxn id="743" idx="3"/>
            <a:endCxn id="745"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9" name="Google Shape;749;p35"/>
          <p:cNvCxnSpPr>
            <a:stCxn id="750" idx="0"/>
            <a:endCxn id="743"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0" name="Google Shape;750;p35"/>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1" name="Google Shape;751;p35"/>
          <p:cNvCxnSpPr>
            <a:stCxn id="752" idx="0"/>
            <a:endCxn id="745"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752" name="Google Shape;752;p35"/>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53" name="Google Shape;753;p35"/>
          <p:cNvCxnSpPr>
            <a:stCxn id="754" idx="0"/>
            <a:endCxn id="746"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4" name="Google Shape;754;p35"/>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35"/>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56" name="Google Shape;756;p35"/>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57" name="Google Shape;757;p35"/>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758" name="Google Shape;758;p35"/>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759" name="Google Shape;759;p35"/>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760" name="Google Shape;760;p35"/>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1" name="Google Shape;761;p35"/>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2" name="Google Shape;762;p35"/>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3" name="Google Shape;763;p35"/>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764" name="Google Shape;764;p35"/>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5" name="Google Shape;765;p35"/>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766" name="Google Shape;766;p35"/>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7" name="Google Shape;767;p35"/>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8" name="Google Shape;768;p35"/>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9" name="Google Shape;769;p35"/>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770" name="Google Shape;770;p35"/>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771" name="Google Shape;771;p35"/>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2" name="Google Shape;772;p35"/>
          <p:cNvCxnSpPr>
            <a:stCxn id="743"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773" name="Google Shape;773;p35"/>
          <p:cNvCxnSpPr>
            <a:stCxn id="716"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4" name="Google Shape;774;p35"/>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5" name="Google Shape;775;p35"/>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6" name="Google Shape;776;p35"/>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7" name="Google Shape;777;p35"/>
          <p:cNvCxnSpPr>
            <a:stCxn id="709"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8" name="Google Shape;778;p35"/>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9" name="Google Shape;779;p35"/>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80" name="Google Shape;780;p35"/>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6"/>
          <p:cNvSpPr/>
          <p:nvPr/>
        </p:nvSpPr>
        <p:spPr>
          <a:xfrm>
            <a:off x="1664625"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86" name="Google Shape;786;p36"/>
          <p:cNvSpPr/>
          <p:nvPr/>
        </p:nvSpPr>
        <p:spPr>
          <a:xfrm>
            <a:off x="214207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87" name="Google Shape;787;p36"/>
          <p:cNvCxnSpPr>
            <a:stCxn id="785" idx="3"/>
            <a:endCxn id="786"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88" name="Google Shape;788;p36"/>
          <p:cNvSpPr/>
          <p:nvPr/>
        </p:nvSpPr>
        <p:spPr>
          <a:xfrm>
            <a:off x="2619530"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89" name="Google Shape;789;p36"/>
          <p:cNvSpPr/>
          <p:nvPr/>
        </p:nvSpPr>
        <p:spPr>
          <a:xfrm>
            <a:off x="309955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90" name="Google Shape;790;p36"/>
          <p:cNvCxnSpPr>
            <a:stCxn id="788" idx="3"/>
            <a:endCxn id="789"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91" name="Google Shape;791;p36"/>
          <p:cNvCxnSpPr>
            <a:stCxn id="786" idx="3"/>
            <a:endCxn id="788"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92" name="Google Shape;792;p36"/>
          <p:cNvSpPr/>
          <p:nvPr/>
        </p:nvSpPr>
        <p:spPr>
          <a:xfrm>
            <a:off x="3573895"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93" name="Google Shape;793;p36"/>
          <p:cNvCxnSpPr>
            <a:stCxn id="789" idx="3"/>
            <a:endCxn id="792"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94" name="Google Shape;794;p36"/>
          <p:cNvSpPr/>
          <p:nvPr/>
        </p:nvSpPr>
        <p:spPr>
          <a:xfrm>
            <a:off x="4048224"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795" name="Google Shape;795;p36"/>
          <p:cNvSpPr/>
          <p:nvPr/>
        </p:nvSpPr>
        <p:spPr>
          <a:xfrm>
            <a:off x="4522538"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796" name="Google Shape;796;p36"/>
          <p:cNvCxnSpPr>
            <a:stCxn id="794" idx="3"/>
            <a:endCxn id="795"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7" name="Google Shape;797;p36"/>
          <p:cNvCxnSpPr>
            <a:stCxn id="792" idx="3"/>
            <a:endCxn id="794"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8" name="Google Shape;798;p36"/>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99" name="Google Shape;799;p36"/>
          <p:cNvCxnSpPr>
            <a:stCxn id="800" idx="0"/>
            <a:endCxn id="785"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00" name="Google Shape;800;p36"/>
          <p:cNvSpPr/>
          <p:nvPr/>
        </p:nvSpPr>
        <p:spPr>
          <a:xfrm>
            <a:off x="1664613"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1" name="Google Shape;801;p36"/>
          <p:cNvCxnSpPr>
            <a:stCxn id="802" idx="0"/>
            <a:endCxn id="786"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02" name="Google Shape;802;p36"/>
          <p:cNvSpPr/>
          <p:nvPr/>
        </p:nvSpPr>
        <p:spPr>
          <a:xfrm>
            <a:off x="21428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3" name="Google Shape;803;p36"/>
          <p:cNvCxnSpPr>
            <a:stCxn id="804" idx="0"/>
            <a:endCxn id="788"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04" name="Google Shape;804;p36"/>
          <p:cNvSpPr/>
          <p:nvPr/>
        </p:nvSpPr>
        <p:spPr>
          <a:xfrm>
            <a:off x="261977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5" name="Google Shape;805;p36"/>
          <p:cNvCxnSpPr>
            <a:stCxn id="806" idx="0"/>
            <a:endCxn id="789"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06" name="Google Shape;806;p36"/>
          <p:cNvSpPr/>
          <p:nvPr/>
        </p:nvSpPr>
        <p:spPr>
          <a:xfrm>
            <a:off x="31011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7" name="Google Shape;807;p36"/>
          <p:cNvCxnSpPr>
            <a:stCxn id="808" idx="0"/>
            <a:endCxn id="792"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08" name="Google Shape;808;p36"/>
          <p:cNvSpPr/>
          <p:nvPr/>
        </p:nvSpPr>
        <p:spPr>
          <a:xfrm>
            <a:off x="3571063"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09" name="Google Shape;809;p36"/>
          <p:cNvCxnSpPr>
            <a:stCxn id="810" idx="0"/>
            <a:endCxn id="794"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0" name="Google Shape;810;p36"/>
          <p:cNvSpPr/>
          <p:nvPr/>
        </p:nvSpPr>
        <p:spPr>
          <a:xfrm>
            <a:off x="405132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11" name="Google Shape;811;p36"/>
          <p:cNvCxnSpPr>
            <a:stCxn id="812" idx="0"/>
            <a:endCxn id="795"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2" name="Google Shape;812;p36"/>
          <p:cNvSpPr/>
          <p:nvPr/>
        </p:nvSpPr>
        <p:spPr>
          <a:xfrm>
            <a:off x="4525675"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6"/>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4" name="Google Shape;814;p36"/>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5" name="Google Shape;815;p36"/>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6" name="Google Shape;816;p36"/>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7" name="Google Shape;817;p36"/>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8" name="Google Shape;818;p36"/>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19" name="Google Shape;819;p36"/>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20" name="Google Shape;820;p36"/>
          <p:cNvSpPr/>
          <p:nvPr/>
        </p:nvSpPr>
        <p:spPr>
          <a:xfrm>
            <a:off x="1665663" y="18584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821" name="Google Shape;821;p36"/>
          <p:cNvSpPr/>
          <p:nvPr/>
        </p:nvSpPr>
        <p:spPr>
          <a:xfrm>
            <a:off x="1664613" y="13940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822" name="Google Shape;822;p36"/>
          <p:cNvSpPr/>
          <p:nvPr/>
        </p:nvSpPr>
        <p:spPr>
          <a:xfrm>
            <a:off x="4996870"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23" name="Google Shape;823;p36"/>
          <p:cNvCxnSpPr>
            <a:endCxn id="822"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24" name="Google Shape;824;p36"/>
          <p:cNvSpPr/>
          <p:nvPr/>
        </p:nvSpPr>
        <p:spPr>
          <a:xfrm>
            <a:off x="5471199"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25" name="Google Shape;825;p36"/>
          <p:cNvSpPr/>
          <p:nvPr/>
        </p:nvSpPr>
        <p:spPr>
          <a:xfrm>
            <a:off x="5945513" y="24992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26" name="Google Shape;826;p36"/>
          <p:cNvCxnSpPr>
            <a:stCxn id="824" idx="3"/>
            <a:endCxn id="825"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7" name="Google Shape;827;p36"/>
          <p:cNvCxnSpPr>
            <a:stCxn id="822" idx="3"/>
            <a:endCxn id="824"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8" name="Google Shape;828;p36"/>
          <p:cNvCxnSpPr>
            <a:stCxn id="829" idx="0"/>
            <a:endCxn id="822"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29" name="Google Shape;829;p36"/>
          <p:cNvSpPr/>
          <p:nvPr/>
        </p:nvSpPr>
        <p:spPr>
          <a:xfrm>
            <a:off x="4995550"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0" name="Google Shape;830;p36"/>
          <p:cNvCxnSpPr>
            <a:stCxn id="831" idx="0"/>
            <a:endCxn id="824"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831" name="Google Shape;831;p36"/>
          <p:cNvSpPr/>
          <p:nvPr/>
        </p:nvSpPr>
        <p:spPr>
          <a:xfrm>
            <a:off x="5475813"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32" name="Google Shape;832;p36"/>
          <p:cNvCxnSpPr>
            <a:stCxn id="833" idx="0"/>
            <a:endCxn id="825"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33" name="Google Shape;833;p36"/>
          <p:cNvSpPr/>
          <p:nvPr/>
        </p:nvSpPr>
        <p:spPr>
          <a:xfrm>
            <a:off x="5944250" y="37482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6"/>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35" name="Google Shape;835;p36"/>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36" name="Google Shape;836;p36"/>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37" name="Google Shape;837;p36"/>
          <p:cNvSpPr/>
          <p:nvPr/>
        </p:nvSpPr>
        <p:spPr>
          <a:xfrm>
            <a:off x="6682663" y="25728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838" name="Google Shape;838;p36"/>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839" name="Google Shape;839;p36"/>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0" name="Google Shape;840;p36"/>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1" name="Google Shape;841;p36"/>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2" name="Google Shape;842;p36"/>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843" name="Google Shape;843;p36"/>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4" name="Google Shape;844;p36"/>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845" name="Google Shape;845;p36"/>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6" name="Google Shape;846;p36"/>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7" name="Google Shape;847;p36"/>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8" name="Google Shape;848;p36"/>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849" name="Google Shape;849;p36"/>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0" name="Google Shape;850;p36"/>
          <p:cNvCxnSpPr>
            <a:stCxn id="822"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851" name="Google Shape;851;p36"/>
          <p:cNvCxnSpPr>
            <a:stCxn id="795"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2" name="Google Shape;852;p36"/>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3" name="Google Shape;853;p36"/>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4" name="Google Shape;854;p36"/>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5" name="Google Shape;855;p36"/>
          <p:cNvCxnSpPr>
            <a:stCxn id="788"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6" name="Google Shape;856;p36"/>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7" name="Google Shape;857;p36"/>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7"/>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63" name="Google Shape;863;p37"/>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64" name="Google Shape;864;p37"/>
          <p:cNvCxnSpPr>
            <a:stCxn id="862" idx="3"/>
            <a:endCxn id="863"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5" name="Google Shape;865;p37"/>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66" name="Google Shape;866;p37"/>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67" name="Google Shape;867;p37"/>
          <p:cNvCxnSpPr>
            <a:stCxn id="865" idx="3"/>
            <a:endCxn id="866"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868" name="Google Shape;868;p37"/>
          <p:cNvCxnSpPr>
            <a:stCxn id="863" idx="3"/>
            <a:endCxn id="865"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9" name="Google Shape;869;p37"/>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70" name="Google Shape;870;p37"/>
          <p:cNvCxnSpPr>
            <a:stCxn id="866" idx="3"/>
            <a:endCxn id="869"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71" name="Google Shape;871;p37"/>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872" name="Google Shape;872;p37"/>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873" name="Google Shape;873;p37"/>
          <p:cNvCxnSpPr>
            <a:stCxn id="871" idx="3"/>
            <a:endCxn id="872"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4" name="Google Shape;874;p37"/>
          <p:cNvCxnSpPr>
            <a:stCxn id="869" idx="3"/>
            <a:endCxn id="871"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5" name="Google Shape;875;p37"/>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76" name="Google Shape;876;p37"/>
          <p:cNvCxnSpPr>
            <a:stCxn id="877" idx="0"/>
            <a:endCxn id="862"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77" name="Google Shape;877;p37"/>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78" name="Google Shape;878;p37"/>
          <p:cNvCxnSpPr>
            <a:stCxn id="879" idx="0"/>
            <a:endCxn id="863"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79" name="Google Shape;879;p37"/>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0" name="Google Shape;880;p37"/>
          <p:cNvCxnSpPr>
            <a:stCxn id="881" idx="0"/>
            <a:endCxn id="865"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81" name="Google Shape;881;p37"/>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2" name="Google Shape;882;p37"/>
          <p:cNvCxnSpPr>
            <a:stCxn id="883" idx="0"/>
            <a:endCxn id="866"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83" name="Google Shape;883;p37"/>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4" name="Google Shape;884;p37"/>
          <p:cNvCxnSpPr>
            <a:stCxn id="885" idx="0"/>
            <a:endCxn id="869"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85" name="Google Shape;885;p37"/>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6" name="Google Shape;886;p37"/>
          <p:cNvCxnSpPr>
            <a:stCxn id="887" idx="0"/>
            <a:endCxn id="871"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7" name="Google Shape;887;p37"/>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88" name="Google Shape;888;p37"/>
          <p:cNvCxnSpPr>
            <a:stCxn id="889" idx="0"/>
            <a:endCxn id="872"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9" name="Google Shape;889;p37"/>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37"/>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1" name="Google Shape;891;p37"/>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2" name="Google Shape;892;p37"/>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3" name="Google Shape;893;p37"/>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4" name="Google Shape;894;p37"/>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5" name="Google Shape;895;p37"/>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6" name="Google Shape;896;p37"/>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897" name="Google Shape;897;p37"/>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898" name="Google Shape;898;p37"/>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899" name="Google Shape;899;p37"/>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00" name="Google Shape;900;p37"/>
          <p:cNvCxnSpPr>
            <a:endCxn id="899"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01" name="Google Shape;901;p37"/>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02" name="Google Shape;902;p37"/>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03" name="Google Shape;903;p37"/>
          <p:cNvCxnSpPr>
            <a:stCxn id="901" idx="3"/>
            <a:endCxn id="902"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4" name="Google Shape;904;p37"/>
          <p:cNvCxnSpPr>
            <a:stCxn id="899" idx="3"/>
            <a:endCxn id="901"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5" name="Google Shape;905;p37"/>
          <p:cNvCxnSpPr>
            <a:stCxn id="906" idx="0"/>
            <a:endCxn id="899"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06" name="Google Shape;906;p37"/>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07" name="Google Shape;907;p37"/>
          <p:cNvCxnSpPr>
            <a:stCxn id="908" idx="0"/>
            <a:endCxn id="901"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908" name="Google Shape;908;p37"/>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09" name="Google Shape;909;p37"/>
          <p:cNvCxnSpPr>
            <a:stCxn id="910" idx="0"/>
            <a:endCxn id="902"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10" name="Google Shape;910;p37"/>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37"/>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912" name="Google Shape;912;p37"/>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913" name="Google Shape;913;p37"/>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914" name="Google Shape;914;p37"/>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915" name="Google Shape;915;p37"/>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916" name="Google Shape;916;p37"/>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7" name="Google Shape;917;p37"/>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8" name="Google Shape;918;p37"/>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19" name="Google Shape;919;p37"/>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920" name="Google Shape;920;p37"/>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1" name="Google Shape;921;p37"/>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922" name="Google Shape;922;p37"/>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23" name="Google Shape;923;p37"/>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4" name="Google Shape;924;p37"/>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25" name="Google Shape;925;p37"/>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926" name="Google Shape;926;p37"/>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cxnSp>
        <p:nvCxnSpPr>
          <p:cNvPr id="927" name="Google Shape;927;p37"/>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28" name="Google Shape;928;p37"/>
          <p:cNvCxnSpPr>
            <a:stCxn id="899"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929" name="Google Shape;929;p37"/>
          <p:cNvCxnSpPr>
            <a:stCxn id="872"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0" name="Google Shape;930;p37"/>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1" name="Google Shape;931;p37"/>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2" name="Google Shape;932;p37"/>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3" name="Google Shape;933;p37"/>
          <p:cNvCxnSpPr>
            <a:stCxn id="865"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4" name="Google Shape;934;p37"/>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5" name="Google Shape;935;p37"/>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6" name="Google Shape;936;p37"/>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937" name="Google Shape;937;p37"/>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38" name="Google Shape;938;p37"/>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39" name="Google Shape;939;p37"/>
          <p:cNvCxnSpPr>
            <a:stCxn id="937" idx="3"/>
            <a:endCxn id="938"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0" name="Google Shape;940;p37"/>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41" name="Google Shape;941;p37"/>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42" name="Google Shape;942;p37"/>
          <p:cNvCxnSpPr>
            <a:stCxn id="940" idx="3"/>
            <a:endCxn id="941"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943" name="Google Shape;943;p37"/>
          <p:cNvCxnSpPr>
            <a:stCxn id="938" idx="3"/>
            <a:endCxn id="940"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4" name="Google Shape;944;p37"/>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45" name="Google Shape;945;p37"/>
          <p:cNvCxnSpPr>
            <a:stCxn id="941" idx="3"/>
            <a:endCxn id="944"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46" name="Google Shape;946;p37"/>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47" name="Google Shape;947;p37"/>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48" name="Google Shape;948;p37"/>
          <p:cNvCxnSpPr>
            <a:stCxn id="946" idx="3"/>
            <a:endCxn id="947"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49" name="Google Shape;949;p37"/>
          <p:cNvCxnSpPr>
            <a:stCxn id="944" idx="3"/>
            <a:endCxn id="946"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0" name="Google Shape;950;p37"/>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951" name="Google Shape;951;p37"/>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52" name="Google Shape;952;p37"/>
          <p:cNvCxnSpPr>
            <a:endCxn id="951"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53" name="Google Shape;953;p37"/>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54" name="Google Shape;954;p37"/>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55" name="Google Shape;955;p37"/>
          <p:cNvCxnSpPr>
            <a:stCxn id="953" idx="3"/>
            <a:endCxn id="954"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6" name="Google Shape;956;p37"/>
          <p:cNvCxnSpPr>
            <a:stCxn id="951" idx="3"/>
            <a:endCxn id="953"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7" name="Google Shape;957;p37"/>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58" name="Google Shape;958;p37"/>
          <p:cNvCxnSpPr>
            <a:stCxn id="951"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959" name="Google Shape;959;p37"/>
          <p:cNvCxnSpPr>
            <a:stCxn id="947"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0" name="Google Shape;960;p37"/>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1" name="Google Shape;961;p37"/>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2" name="Google Shape;962;p37"/>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3" name="Google Shape;963;p37"/>
          <p:cNvCxnSpPr>
            <a:stCxn id="940"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4" name="Google Shape;964;p37"/>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5" name="Google Shape;965;p37"/>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38"/>
          <p:cNvPicPr preferRelativeResize="0"/>
          <p:nvPr/>
        </p:nvPicPr>
        <p:blipFill>
          <a:blip r:embed="rId1"/>
          <a:stretch>
            <a:fillRect/>
          </a:stretch>
        </p:blipFill>
        <p:spPr>
          <a:xfrm>
            <a:off x="757475" y="169200"/>
            <a:ext cx="3047000" cy="1890425"/>
          </a:xfrm>
          <a:prstGeom prst="rect">
            <a:avLst/>
          </a:prstGeom>
          <a:noFill/>
          <a:ln>
            <a:noFill/>
          </a:ln>
        </p:spPr>
      </p:pic>
      <p:pic>
        <p:nvPicPr>
          <p:cNvPr id="971" name="Google Shape;971;p38"/>
          <p:cNvPicPr preferRelativeResize="0"/>
          <p:nvPr/>
        </p:nvPicPr>
        <p:blipFill>
          <a:blip r:embed="rId2"/>
          <a:stretch>
            <a:fillRect/>
          </a:stretch>
        </p:blipFill>
        <p:spPr>
          <a:xfrm>
            <a:off x="4094050" y="177250"/>
            <a:ext cx="3643775" cy="1924400"/>
          </a:xfrm>
          <a:prstGeom prst="rect">
            <a:avLst/>
          </a:prstGeom>
          <a:noFill/>
          <a:ln>
            <a:noFill/>
          </a:ln>
        </p:spPr>
      </p:pic>
      <p:pic>
        <p:nvPicPr>
          <p:cNvPr id="972" name="Google Shape;972;p38"/>
          <p:cNvPicPr preferRelativeResize="0"/>
          <p:nvPr/>
        </p:nvPicPr>
        <p:blipFill>
          <a:blip r:embed="rId3"/>
          <a:stretch>
            <a:fillRect/>
          </a:stretch>
        </p:blipFill>
        <p:spPr>
          <a:xfrm>
            <a:off x="757475" y="2480391"/>
            <a:ext cx="3336575" cy="2118459"/>
          </a:xfrm>
          <a:prstGeom prst="rect">
            <a:avLst/>
          </a:prstGeom>
          <a:noFill/>
          <a:ln>
            <a:noFill/>
          </a:ln>
        </p:spPr>
      </p:pic>
      <p:pic>
        <p:nvPicPr>
          <p:cNvPr id="973" name="Google Shape;973;p38"/>
          <p:cNvPicPr preferRelativeResize="0"/>
          <p:nvPr/>
        </p:nvPicPr>
        <p:blipFill>
          <a:blip r:embed="rId4"/>
          <a:stretch>
            <a:fillRect/>
          </a:stretch>
        </p:blipFill>
        <p:spPr>
          <a:xfrm>
            <a:off x="4094050" y="2480400"/>
            <a:ext cx="3548989" cy="266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9"/>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79" name="Google Shape;979;p39"/>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0" name="Google Shape;980;p39"/>
          <p:cNvCxnSpPr>
            <a:stCxn id="978" idx="3"/>
            <a:endCxn id="979"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1" name="Google Shape;981;p39"/>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82" name="Google Shape;982;p39"/>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3" name="Google Shape;983;p39"/>
          <p:cNvCxnSpPr>
            <a:stCxn id="981" idx="3"/>
            <a:endCxn id="982"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984" name="Google Shape;984;p39"/>
          <p:cNvCxnSpPr>
            <a:stCxn id="979" idx="3"/>
            <a:endCxn id="981"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5" name="Google Shape;985;p39"/>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6" name="Google Shape;986;p39"/>
          <p:cNvCxnSpPr>
            <a:stCxn id="982" idx="3"/>
            <a:endCxn id="985"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987" name="Google Shape;987;p39"/>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988" name="Google Shape;988;p39"/>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989" name="Google Shape;989;p39"/>
          <p:cNvCxnSpPr>
            <a:stCxn id="987" idx="3"/>
            <a:endCxn id="988"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0" name="Google Shape;990;p39"/>
          <p:cNvCxnSpPr>
            <a:stCxn id="985" idx="3"/>
            <a:endCxn id="987"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1" name="Google Shape;991;p39"/>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92" name="Google Shape;992;p39"/>
          <p:cNvCxnSpPr>
            <a:stCxn id="993" idx="0"/>
            <a:endCxn id="978"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993" name="Google Shape;993;p39"/>
          <p:cNvSpPr/>
          <p:nvPr/>
        </p:nvSpPr>
        <p:spPr>
          <a:xfrm>
            <a:off x="2004750"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4" name="Google Shape;994;p39"/>
          <p:cNvCxnSpPr>
            <a:stCxn id="995" idx="0"/>
            <a:endCxn id="979"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995" name="Google Shape;995;p39"/>
          <p:cNvSpPr/>
          <p:nvPr/>
        </p:nvSpPr>
        <p:spPr>
          <a:xfrm>
            <a:off x="24829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6" name="Google Shape;996;p39"/>
          <p:cNvCxnSpPr>
            <a:stCxn id="997" idx="0"/>
            <a:endCxn id="981"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997" name="Google Shape;997;p39"/>
          <p:cNvSpPr/>
          <p:nvPr/>
        </p:nvSpPr>
        <p:spPr>
          <a:xfrm>
            <a:off x="295991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98" name="Google Shape;998;p39"/>
          <p:cNvCxnSpPr>
            <a:stCxn id="999" idx="0"/>
            <a:endCxn id="982"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999" name="Google Shape;999;p39"/>
          <p:cNvSpPr/>
          <p:nvPr/>
        </p:nvSpPr>
        <p:spPr>
          <a:xfrm>
            <a:off x="34412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0" name="Google Shape;1000;p39"/>
          <p:cNvCxnSpPr>
            <a:stCxn id="1001" idx="0"/>
            <a:endCxn id="985"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1001" name="Google Shape;1001;p39"/>
          <p:cNvSpPr/>
          <p:nvPr/>
        </p:nvSpPr>
        <p:spPr>
          <a:xfrm>
            <a:off x="3911200"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2" name="Google Shape;1002;p39"/>
          <p:cNvCxnSpPr>
            <a:stCxn id="1003" idx="0"/>
            <a:endCxn id="987"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3" name="Google Shape;1003;p39"/>
          <p:cNvSpPr/>
          <p:nvPr/>
        </p:nvSpPr>
        <p:spPr>
          <a:xfrm>
            <a:off x="439146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04" name="Google Shape;1004;p39"/>
          <p:cNvCxnSpPr>
            <a:stCxn id="1005" idx="0"/>
            <a:endCxn id="988"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5" name="Google Shape;1005;p39"/>
          <p:cNvSpPr/>
          <p:nvPr/>
        </p:nvSpPr>
        <p:spPr>
          <a:xfrm>
            <a:off x="4865813"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39"/>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07" name="Google Shape;1007;p39"/>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08" name="Google Shape;1008;p39"/>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09" name="Google Shape;1009;p39"/>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0" name="Google Shape;1010;p39"/>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1" name="Google Shape;1011;p39"/>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2" name="Google Shape;1012;p39"/>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13" name="Google Shape;1013;p39"/>
          <p:cNvSpPr/>
          <p:nvPr/>
        </p:nvSpPr>
        <p:spPr>
          <a:xfrm>
            <a:off x="2005800" y="1652400"/>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1014" name="Google Shape;1014;p39"/>
          <p:cNvSpPr/>
          <p:nvPr/>
        </p:nvSpPr>
        <p:spPr>
          <a:xfrm>
            <a:off x="2004750" y="1188025"/>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sp>
        <p:nvSpPr>
          <p:cNvPr id="1015" name="Google Shape;1015;p39"/>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016" name="Google Shape;1016;p39"/>
          <p:cNvCxnSpPr>
            <a:endCxn id="1015"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1017" name="Google Shape;1017;p39"/>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1018" name="Google Shape;1018;p39"/>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019" name="Google Shape;1019;p39"/>
          <p:cNvCxnSpPr>
            <a:stCxn id="1017" idx="3"/>
            <a:endCxn id="1018"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0" name="Google Shape;1020;p39"/>
          <p:cNvCxnSpPr>
            <a:stCxn id="1015" idx="3"/>
            <a:endCxn id="1017"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1" name="Google Shape;1021;p39"/>
          <p:cNvCxnSpPr>
            <a:stCxn id="1022" idx="0"/>
            <a:endCxn id="1015"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2" name="Google Shape;1022;p39"/>
          <p:cNvSpPr/>
          <p:nvPr/>
        </p:nvSpPr>
        <p:spPr>
          <a:xfrm>
            <a:off x="5335688"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3" name="Google Shape;1023;p39"/>
          <p:cNvCxnSpPr>
            <a:stCxn id="1024" idx="0"/>
            <a:endCxn id="1017"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1024" name="Google Shape;1024;p39"/>
          <p:cNvSpPr/>
          <p:nvPr/>
        </p:nvSpPr>
        <p:spPr>
          <a:xfrm>
            <a:off x="5815950"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25" name="Google Shape;1025;p39"/>
          <p:cNvCxnSpPr>
            <a:stCxn id="1026" idx="0"/>
            <a:endCxn id="1018"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6" name="Google Shape;1026;p39"/>
          <p:cNvSpPr/>
          <p:nvPr/>
        </p:nvSpPr>
        <p:spPr>
          <a:xfrm>
            <a:off x="6284388" y="35391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39"/>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28" name="Google Shape;1028;p39"/>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29" name="Google Shape;1029;p39"/>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30" name="Google Shape;1030;p39"/>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1031" name="Google Shape;1031;p39"/>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1032" name="Google Shape;1032;p39"/>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3" name="Google Shape;1033;p39"/>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4" name="Google Shape;1034;p39"/>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35" name="Google Shape;1035;p39"/>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1036" name="Google Shape;1036;p39"/>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37" name="Google Shape;1037;p39"/>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1038" name="Google Shape;1038;p39"/>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9" name="Google Shape;1039;p39"/>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40" name="Google Shape;1040;p39"/>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41" name="Google Shape;1041;p39"/>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cxnSp>
        <p:nvCxnSpPr>
          <p:cNvPr id="1046" name="Google Shape;1046;p40"/>
          <p:cNvCxnSpPr>
            <a:stCxn id="1047"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47" name="Google Shape;1047;p40"/>
          <p:cNvSpPr/>
          <p:nvPr/>
        </p:nvSpPr>
        <p:spPr>
          <a:xfrm>
            <a:off x="17636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40"/>
          <p:cNvSpPr/>
          <p:nvPr/>
        </p:nvSpPr>
        <p:spPr>
          <a:xfrm>
            <a:off x="24557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40"/>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50" name="Google Shape;1050;p40"/>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51" name="Google Shape;1051;p40"/>
          <p:cNvSpPr/>
          <p:nvPr/>
        </p:nvSpPr>
        <p:spPr>
          <a:xfrm>
            <a:off x="17628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052" name="Google Shape;1052;p40"/>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3" name="Google Shape;1053;p40"/>
          <p:cNvSpPr/>
          <p:nvPr/>
        </p:nvSpPr>
        <p:spPr>
          <a:xfrm>
            <a:off x="24557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54" name="Google Shape;1054;p40"/>
          <p:cNvCxnSpPr>
            <a:stCxn id="1051" idx="6"/>
            <a:endCxn id="1053"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55" name="Google Shape;1055;p40"/>
          <p:cNvCxnSpPr>
            <a:stCxn id="1053" idx="6"/>
            <a:endCxn id="1056"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057" name="Google Shape;1057;p40"/>
          <p:cNvCxnSpPr>
            <a:stCxn id="1058"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8" name="Google Shape;1058;p40"/>
          <p:cNvSpPr/>
          <p:nvPr/>
        </p:nvSpPr>
        <p:spPr>
          <a:xfrm>
            <a:off x="31859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40"/>
          <p:cNvSpPr/>
          <p:nvPr/>
        </p:nvSpPr>
        <p:spPr>
          <a:xfrm>
            <a:off x="387806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40"/>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61" name="Google Shape;1061;p40"/>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56" name="Google Shape;1056;p40"/>
          <p:cNvSpPr/>
          <p:nvPr/>
        </p:nvSpPr>
        <p:spPr>
          <a:xfrm>
            <a:off x="31852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62" name="Google Shape;1062;p40"/>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3" name="Google Shape;1063;p40"/>
          <p:cNvSpPr/>
          <p:nvPr/>
        </p:nvSpPr>
        <p:spPr>
          <a:xfrm>
            <a:off x="38780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64" name="Google Shape;1064;p40"/>
          <p:cNvCxnSpPr>
            <a:stCxn id="1056" idx="6"/>
            <a:endCxn id="1063"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65" name="Google Shape;1065;p40"/>
          <p:cNvCxnSpPr>
            <a:stCxn id="1063" idx="6"/>
            <a:endCxn id="1066"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67" name="Google Shape;1067;p40"/>
          <p:cNvCxnSpPr>
            <a:stCxn id="1068"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8" name="Google Shape;1068;p40"/>
          <p:cNvSpPr/>
          <p:nvPr/>
        </p:nvSpPr>
        <p:spPr>
          <a:xfrm>
            <a:off x="45995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40"/>
          <p:cNvSpPr/>
          <p:nvPr/>
        </p:nvSpPr>
        <p:spPr>
          <a:xfrm>
            <a:off x="52916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40"/>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71" name="Google Shape;1071;p40"/>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66" name="Google Shape;1066;p40"/>
          <p:cNvSpPr/>
          <p:nvPr/>
        </p:nvSpPr>
        <p:spPr>
          <a:xfrm>
            <a:off x="45987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72" name="Google Shape;1072;p40"/>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3" name="Google Shape;1073;p40"/>
          <p:cNvSpPr/>
          <p:nvPr/>
        </p:nvSpPr>
        <p:spPr>
          <a:xfrm>
            <a:off x="52916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74" name="Google Shape;1074;p40"/>
          <p:cNvCxnSpPr>
            <a:stCxn id="1066" idx="6"/>
            <a:endCxn id="1073"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75" name="Google Shape;1075;p40"/>
          <p:cNvCxnSpPr>
            <a:stCxn id="1073" idx="6"/>
            <a:endCxn id="1076"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77" name="Google Shape;1077;p40"/>
          <p:cNvCxnSpPr>
            <a:stCxn id="1078"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8" name="Google Shape;1078;p40"/>
          <p:cNvSpPr/>
          <p:nvPr/>
        </p:nvSpPr>
        <p:spPr>
          <a:xfrm>
            <a:off x="60130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40"/>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076" name="Google Shape;1076;p40"/>
          <p:cNvSpPr/>
          <p:nvPr/>
        </p:nvSpPr>
        <p:spPr>
          <a:xfrm>
            <a:off x="60123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0" name="Google Shape;1080;p40"/>
          <p:cNvSpPr/>
          <p:nvPr/>
        </p:nvSpPr>
        <p:spPr>
          <a:xfrm>
            <a:off x="17569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1" name="Google Shape;1081;p40"/>
          <p:cNvSpPr/>
          <p:nvPr/>
        </p:nvSpPr>
        <p:spPr>
          <a:xfrm>
            <a:off x="24498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82" name="Google Shape;1082;p40"/>
          <p:cNvCxnSpPr>
            <a:stCxn id="1080" idx="6"/>
            <a:endCxn id="1081"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83" name="Google Shape;1083;p40"/>
          <p:cNvCxnSpPr>
            <a:stCxn id="1081" idx="6"/>
            <a:endCxn id="1084"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084" name="Google Shape;1084;p40"/>
          <p:cNvSpPr/>
          <p:nvPr/>
        </p:nvSpPr>
        <p:spPr>
          <a:xfrm>
            <a:off x="31793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5" name="Google Shape;1085;p40"/>
          <p:cNvSpPr/>
          <p:nvPr/>
        </p:nvSpPr>
        <p:spPr>
          <a:xfrm>
            <a:off x="38721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86" name="Google Shape;1086;p40"/>
          <p:cNvCxnSpPr>
            <a:stCxn id="1084" idx="6"/>
            <a:endCxn id="1085"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087" name="Google Shape;1087;p40"/>
          <p:cNvCxnSpPr>
            <a:stCxn id="1085" idx="6"/>
            <a:endCxn id="1088"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88" name="Google Shape;1088;p40"/>
          <p:cNvSpPr/>
          <p:nvPr/>
        </p:nvSpPr>
        <p:spPr>
          <a:xfrm>
            <a:off x="45928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89" name="Google Shape;1089;p40"/>
          <p:cNvSpPr/>
          <p:nvPr/>
        </p:nvSpPr>
        <p:spPr>
          <a:xfrm>
            <a:off x="52857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90" name="Google Shape;1090;p40"/>
          <p:cNvCxnSpPr>
            <a:stCxn id="1088" idx="6"/>
            <a:endCxn id="1089"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91" name="Google Shape;1091;p40"/>
          <p:cNvCxnSpPr>
            <a:stCxn id="1089" idx="6"/>
            <a:endCxn id="1092"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92" name="Google Shape;1092;p40"/>
          <p:cNvSpPr/>
          <p:nvPr/>
        </p:nvSpPr>
        <p:spPr>
          <a:xfrm>
            <a:off x="60064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93" name="Google Shape;1093;p40"/>
          <p:cNvSpPr/>
          <p:nvPr/>
        </p:nvSpPr>
        <p:spPr>
          <a:xfrm>
            <a:off x="17531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94" name="Google Shape;1094;p40"/>
          <p:cNvSpPr/>
          <p:nvPr/>
        </p:nvSpPr>
        <p:spPr>
          <a:xfrm>
            <a:off x="24460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95" name="Google Shape;1095;p40"/>
          <p:cNvCxnSpPr>
            <a:stCxn id="1093" idx="6"/>
            <a:endCxn id="1094"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96" name="Google Shape;1096;p40"/>
          <p:cNvCxnSpPr>
            <a:stCxn id="1094" idx="6"/>
            <a:endCxn id="1097"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1097" name="Google Shape;1097;p40"/>
          <p:cNvSpPr/>
          <p:nvPr/>
        </p:nvSpPr>
        <p:spPr>
          <a:xfrm>
            <a:off x="31755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098" name="Google Shape;1098;p40"/>
          <p:cNvSpPr/>
          <p:nvPr/>
        </p:nvSpPr>
        <p:spPr>
          <a:xfrm>
            <a:off x="38683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099" name="Google Shape;1099;p40"/>
          <p:cNvCxnSpPr>
            <a:stCxn id="1097" idx="6"/>
            <a:endCxn id="1098"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0" name="Google Shape;1100;p40"/>
          <p:cNvCxnSpPr>
            <a:stCxn id="1098" idx="6"/>
            <a:endCxn id="1101"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1" name="Google Shape;1101;p40"/>
          <p:cNvSpPr/>
          <p:nvPr/>
        </p:nvSpPr>
        <p:spPr>
          <a:xfrm>
            <a:off x="45890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02" name="Google Shape;1102;p40"/>
          <p:cNvSpPr/>
          <p:nvPr/>
        </p:nvSpPr>
        <p:spPr>
          <a:xfrm>
            <a:off x="52819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03" name="Google Shape;1103;p40"/>
          <p:cNvCxnSpPr>
            <a:stCxn id="1101" idx="6"/>
            <a:endCxn id="1102"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4" name="Google Shape;1104;p40"/>
          <p:cNvCxnSpPr>
            <a:stCxn id="1102" idx="6"/>
            <a:endCxn id="1105"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5" name="Google Shape;1105;p40"/>
          <p:cNvSpPr/>
          <p:nvPr/>
        </p:nvSpPr>
        <p:spPr>
          <a:xfrm>
            <a:off x="60026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06" name="Google Shape;1106;p40"/>
          <p:cNvSpPr/>
          <p:nvPr/>
        </p:nvSpPr>
        <p:spPr>
          <a:xfrm>
            <a:off x="17531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07" name="Google Shape;1107;p40"/>
          <p:cNvSpPr/>
          <p:nvPr/>
        </p:nvSpPr>
        <p:spPr>
          <a:xfrm>
            <a:off x="24460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08" name="Google Shape;1108;p40"/>
          <p:cNvCxnSpPr>
            <a:stCxn id="1106" idx="6"/>
            <a:endCxn id="1107"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09" name="Google Shape;1109;p40"/>
          <p:cNvCxnSpPr>
            <a:stCxn id="1107" idx="6"/>
            <a:endCxn id="1110"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110" name="Google Shape;1110;p40"/>
          <p:cNvSpPr/>
          <p:nvPr/>
        </p:nvSpPr>
        <p:spPr>
          <a:xfrm>
            <a:off x="31755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11" name="Google Shape;1111;p40"/>
          <p:cNvSpPr/>
          <p:nvPr/>
        </p:nvSpPr>
        <p:spPr>
          <a:xfrm>
            <a:off x="38683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12" name="Google Shape;1112;p40"/>
          <p:cNvCxnSpPr>
            <a:stCxn id="1110" idx="6"/>
            <a:endCxn id="1111"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3" name="Google Shape;1113;p40"/>
          <p:cNvCxnSpPr>
            <a:stCxn id="1111" idx="6"/>
            <a:endCxn id="1114"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4" name="Google Shape;1114;p40"/>
          <p:cNvSpPr/>
          <p:nvPr/>
        </p:nvSpPr>
        <p:spPr>
          <a:xfrm>
            <a:off x="45890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15" name="Google Shape;1115;p40"/>
          <p:cNvSpPr/>
          <p:nvPr/>
        </p:nvSpPr>
        <p:spPr>
          <a:xfrm>
            <a:off x="52819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116" name="Google Shape;1116;p40"/>
          <p:cNvCxnSpPr>
            <a:stCxn id="1114" idx="6"/>
            <a:endCxn id="1115"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7" name="Google Shape;1117;p40"/>
          <p:cNvCxnSpPr>
            <a:stCxn id="1115" idx="6"/>
            <a:endCxn id="1118"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8" name="Google Shape;1118;p40"/>
          <p:cNvSpPr/>
          <p:nvPr/>
        </p:nvSpPr>
        <p:spPr>
          <a:xfrm>
            <a:off x="60026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119" name="Google Shape;1119;p40"/>
          <p:cNvSpPr/>
          <p:nvPr/>
        </p:nvSpPr>
        <p:spPr>
          <a:xfrm>
            <a:off x="17569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0" name="Google Shape;1120;p40"/>
          <p:cNvSpPr/>
          <p:nvPr/>
        </p:nvSpPr>
        <p:spPr>
          <a:xfrm>
            <a:off x="24498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1" name="Google Shape;1121;p40"/>
          <p:cNvSpPr/>
          <p:nvPr/>
        </p:nvSpPr>
        <p:spPr>
          <a:xfrm>
            <a:off x="31793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2" name="Google Shape;1122;p40"/>
          <p:cNvSpPr/>
          <p:nvPr/>
        </p:nvSpPr>
        <p:spPr>
          <a:xfrm>
            <a:off x="38721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3" name="Google Shape;1123;p40"/>
          <p:cNvSpPr/>
          <p:nvPr/>
        </p:nvSpPr>
        <p:spPr>
          <a:xfrm>
            <a:off x="45928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4" name="Google Shape;1124;p40"/>
          <p:cNvSpPr/>
          <p:nvPr/>
        </p:nvSpPr>
        <p:spPr>
          <a:xfrm>
            <a:off x="52857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125" name="Google Shape;1125;p40"/>
          <p:cNvSpPr/>
          <p:nvPr/>
        </p:nvSpPr>
        <p:spPr>
          <a:xfrm>
            <a:off x="60064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126" name="Google Shape;1126;p40"/>
          <p:cNvCxnSpPr>
            <a:endCxn id="1080"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127" name="Google Shape;1127;p40"/>
          <p:cNvCxnSpPr>
            <a:stCxn id="1080" idx="0"/>
            <a:endCxn id="1106"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1128" name="Google Shape;1128;p40"/>
          <p:cNvCxnSpPr>
            <a:endCxn id="1119"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29" name="Google Shape;1129;p40"/>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0" name="Google Shape;1130;p40"/>
          <p:cNvCxnSpPr>
            <a:endCxn id="1107"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1131" name="Google Shape;1131;p40"/>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2" name="Google Shape;1132;p40"/>
          <p:cNvCxnSpPr>
            <a:endCxn id="1110"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1133" name="Google Shape;1133;p40"/>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4" name="Google Shape;1134;p40"/>
          <p:cNvCxnSpPr>
            <a:endCxn id="1081"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135" name="Google Shape;1135;p40"/>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6" name="Google Shape;1136;p40"/>
          <p:cNvCxnSpPr>
            <a:stCxn id="1058" idx="0"/>
            <a:endCxn id="1084"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37" name="Google Shape;1137;p40"/>
          <p:cNvCxnSpPr>
            <a:endCxn id="1097"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38" name="Google Shape;1138;p40"/>
          <p:cNvCxnSpPr>
            <a:stCxn id="1059" idx="0"/>
            <a:endCxn id="1085"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39" name="Google Shape;1139;p40"/>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0" name="Google Shape;1140;p40"/>
          <p:cNvCxnSpPr>
            <a:endCxn id="1111"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1141" name="Google Shape;1141;p40"/>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42" name="Google Shape;1142;p40"/>
          <p:cNvCxnSpPr>
            <a:stCxn id="1068" idx="0"/>
            <a:endCxn id="1088"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43" name="Google Shape;1143;p40"/>
          <p:cNvCxnSpPr>
            <a:endCxn id="1092"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144" name="Google Shape;1144;p40"/>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5" name="Google Shape;1145;p40"/>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6" name="Google Shape;1146;p40"/>
          <p:cNvCxnSpPr>
            <a:stCxn id="1076" idx="0"/>
            <a:endCxn id="1105"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1147" name="Google Shape;1147;p40"/>
          <p:cNvCxnSpPr>
            <a:stCxn id="1069" idx="0"/>
            <a:endCxn id="1089"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48" name="Google Shape;1148;p40"/>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49" name="Google Shape;1149;p40"/>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50" name="Google Shape;1150;p40"/>
          <p:cNvCxnSpPr>
            <a:endCxn id="1114"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1151" name="Google Shape;1151;p40"/>
          <p:cNvCxnSpPr>
            <a:stCxn id="1106" idx="0"/>
            <a:endCxn id="1119"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2" name="Google Shape;1152;p40"/>
          <p:cNvCxnSpPr>
            <a:stCxn id="1107" idx="0"/>
            <a:endCxn id="1120"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3" name="Google Shape;1153;p40"/>
          <p:cNvCxnSpPr>
            <a:stCxn id="1110" idx="0"/>
            <a:endCxn id="1121"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4" name="Google Shape;1154;p40"/>
          <p:cNvCxnSpPr>
            <a:endCxn id="1122"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155" name="Google Shape;1155;p40"/>
          <p:cNvCxnSpPr>
            <a:stCxn id="1114" idx="0"/>
            <a:endCxn id="1123"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6" name="Google Shape;1156;p40"/>
          <p:cNvCxnSpPr>
            <a:stCxn id="1115" idx="0"/>
            <a:endCxn id="1124"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7" name="Google Shape;1157;p40"/>
          <p:cNvCxnSpPr>
            <a:stCxn id="1118" idx="0"/>
            <a:endCxn id="1125"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158" name="Google Shape;1158;p40"/>
          <p:cNvSpPr/>
          <p:nvPr/>
        </p:nvSpPr>
        <p:spPr>
          <a:xfrm>
            <a:off x="4944463" y="2886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159" name="Google Shape;1159;p40"/>
          <p:cNvCxnSpPr>
            <a:stCxn id="1119" idx="0"/>
            <a:endCxn id="1158" idx="4"/>
          </p:cNvCxnSpPr>
          <p:nvPr/>
        </p:nvCxnSpPr>
        <p:spPr>
          <a:xfrm rot="10800000" flipH="1">
            <a:off x="1912813" y="608788"/>
            <a:ext cx="31875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0" name="Google Shape;1160;p40"/>
          <p:cNvCxnSpPr>
            <a:stCxn id="1120" idx="0"/>
            <a:endCxn id="1158" idx="4"/>
          </p:cNvCxnSpPr>
          <p:nvPr/>
        </p:nvCxnSpPr>
        <p:spPr>
          <a:xfrm rot="10800000" flipH="1">
            <a:off x="2605663" y="608788"/>
            <a:ext cx="24948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1" name="Google Shape;1161;p40"/>
          <p:cNvCxnSpPr>
            <a:stCxn id="1121" idx="0"/>
            <a:endCxn id="1158" idx="4"/>
          </p:cNvCxnSpPr>
          <p:nvPr/>
        </p:nvCxnSpPr>
        <p:spPr>
          <a:xfrm rot="10800000" flipH="1">
            <a:off x="3335163" y="608788"/>
            <a:ext cx="1765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2" name="Google Shape;1162;p40"/>
          <p:cNvCxnSpPr>
            <a:stCxn id="1122" idx="0"/>
            <a:endCxn id="1158" idx="4"/>
          </p:cNvCxnSpPr>
          <p:nvPr/>
        </p:nvCxnSpPr>
        <p:spPr>
          <a:xfrm rot="10800000" flipH="1">
            <a:off x="4028013" y="608788"/>
            <a:ext cx="1072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3" name="Google Shape;1163;p40"/>
          <p:cNvCxnSpPr>
            <a:stCxn id="1123" idx="0"/>
            <a:endCxn id="1158" idx="4"/>
          </p:cNvCxnSpPr>
          <p:nvPr/>
        </p:nvCxnSpPr>
        <p:spPr>
          <a:xfrm rot="10800000" flipH="1">
            <a:off x="4748713" y="608788"/>
            <a:ext cx="3516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4" name="Google Shape;1164;p40"/>
          <p:cNvCxnSpPr>
            <a:stCxn id="1124" idx="0"/>
            <a:endCxn id="1158" idx="4"/>
          </p:cNvCxnSpPr>
          <p:nvPr/>
        </p:nvCxnSpPr>
        <p:spPr>
          <a:xfrm rot="10800000">
            <a:off x="5100463" y="608788"/>
            <a:ext cx="3411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5" name="Google Shape;1165;p40"/>
          <p:cNvCxnSpPr>
            <a:stCxn id="1125" idx="0"/>
            <a:endCxn id="1158" idx="4"/>
          </p:cNvCxnSpPr>
          <p:nvPr/>
        </p:nvCxnSpPr>
        <p:spPr>
          <a:xfrm rot="10800000">
            <a:off x="5100263" y="608788"/>
            <a:ext cx="10620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6" name="Google Shape;1166;p40"/>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7" name="Google Shape;1167;p40"/>
          <p:cNvCxnSpPr>
            <a:endCxn id="1123"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1168" name="Google Shape;1168;p40"/>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9" name="Google Shape;1169;p40"/>
          <p:cNvCxnSpPr>
            <a:endCxn id="1124"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1170" name="Google Shape;1170;p40"/>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71" name="Google Shape;1171;p40"/>
          <p:cNvCxnSpPr>
            <a:endCxn id="1125"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1172" name="Google Shape;1172;p40"/>
          <p:cNvSpPr txBox="1"/>
          <p:nvPr/>
        </p:nvSpPr>
        <p:spPr>
          <a:xfrm>
            <a:off x="428525" y="2388313"/>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LSTM layer </a:t>
            </a:r>
            <a:endParaRPr lang="en-GB"/>
          </a:p>
        </p:txBody>
      </p:sp>
      <p:sp>
        <p:nvSpPr>
          <p:cNvPr id="1173" name="Google Shape;1173;p40"/>
          <p:cNvSpPr txBox="1"/>
          <p:nvPr/>
        </p:nvSpPr>
        <p:spPr>
          <a:xfrm>
            <a:off x="384200" y="885388"/>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Attention layer</a:t>
            </a:r>
            <a:endParaRPr lang="en-GB"/>
          </a:p>
        </p:txBody>
      </p:sp>
      <p:sp>
        <p:nvSpPr>
          <p:cNvPr id="1174" name="Google Shape;1174;p40"/>
          <p:cNvSpPr/>
          <p:nvPr/>
        </p:nvSpPr>
        <p:spPr>
          <a:xfrm>
            <a:off x="4944463" y="2886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1175" name="Google Shape;1175;p40"/>
          <p:cNvPicPr preferRelativeResize="0"/>
          <p:nvPr/>
        </p:nvPicPr>
        <p:blipFill>
          <a:blip r:embed="rId1"/>
          <a:stretch>
            <a:fillRect/>
          </a:stretch>
        </p:blipFill>
        <p:spPr>
          <a:xfrm>
            <a:off x="1838153" y="3367963"/>
            <a:ext cx="141709" cy="196950"/>
          </a:xfrm>
          <a:prstGeom prst="rect">
            <a:avLst/>
          </a:prstGeom>
          <a:noFill/>
          <a:ln>
            <a:noFill/>
          </a:ln>
        </p:spPr>
      </p:pic>
      <p:pic>
        <p:nvPicPr>
          <p:cNvPr id="1176" name="Google Shape;1176;p40"/>
          <p:cNvPicPr preferRelativeResize="0"/>
          <p:nvPr/>
        </p:nvPicPr>
        <p:blipFill>
          <a:blip r:embed="rId1"/>
          <a:stretch>
            <a:fillRect/>
          </a:stretch>
        </p:blipFill>
        <p:spPr>
          <a:xfrm>
            <a:off x="2540628" y="3363388"/>
            <a:ext cx="141709" cy="196950"/>
          </a:xfrm>
          <a:prstGeom prst="rect">
            <a:avLst/>
          </a:prstGeom>
          <a:noFill/>
          <a:ln>
            <a:noFill/>
          </a:ln>
        </p:spPr>
      </p:pic>
      <p:pic>
        <p:nvPicPr>
          <p:cNvPr id="1177" name="Google Shape;1177;p40"/>
          <p:cNvPicPr preferRelativeResize="0"/>
          <p:nvPr/>
        </p:nvPicPr>
        <p:blipFill>
          <a:blip r:embed="rId1"/>
          <a:stretch>
            <a:fillRect/>
          </a:stretch>
        </p:blipFill>
        <p:spPr>
          <a:xfrm>
            <a:off x="3270253" y="3366238"/>
            <a:ext cx="141709" cy="196950"/>
          </a:xfrm>
          <a:prstGeom prst="rect">
            <a:avLst/>
          </a:prstGeom>
          <a:noFill/>
          <a:ln>
            <a:noFill/>
          </a:ln>
        </p:spPr>
      </p:pic>
      <p:pic>
        <p:nvPicPr>
          <p:cNvPr id="1178" name="Google Shape;1178;p40"/>
          <p:cNvPicPr preferRelativeResize="0"/>
          <p:nvPr/>
        </p:nvPicPr>
        <p:blipFill>
          <a:blip r:embed="rId1"/>
          <a:stretch>
            <a:fillRect/>
          </a:stretch>
        </p:blipFill>
        <p:spPr>
          <a:xfrm>
            <a:off x="3962978" y="3366238"/>
            <a:ext cx="141709" cy="196950"/>
          </a:xfrm>
          <a:prstGeom prst="rect">
            <a:avLst/>
          </a:prstGeom>
          <a:noFill/>
          <a:ln>
            <a:noFill/>
          </a:ln>
        </p:spPr>
      </p:pic>
      <p:pic>
        <p:nvPicPr>
          <p:cNvPr id="1179" name="Google Shape;1179;p40"/>
          <p:cNvPicPr preferRelativeResize="0"/>
          <p:nvPr/>
        </p:nvPicPr>
        <p:blipFill>
          <a:blip r:embed="rId1"/>
          <a:stretch>
            <a:fillRect/>
          </a:stretch>
        </p:blipFill>
        <p:spPr>
          <a:xfrm>
            <a:off x="4683703" y="3366313"/>
            <a:ext cx="141709" cy="196950"/>
          </a:xfrm>
          <a:prstGeom prst="rect">
            <a:avLst/>
          </a:prstGeom>
          <a:noFill/>
          <a:ln>
            <a:noFill/>
          </a:ln>
        </p:spPr>
      </p:pic>
      <p:pic>
        <p:nvPicPr>
          <p:cNvPr id="1180" name="Google Shape;1180;p40"/>
          <p:cNvPicPr preferRelativeResize="0"/>
          <p:nvPr/>
        </p:nvPicPr>
        <p:blipFill>
          <a:blip r:embed="rId1"/>
          <a:stretch>
            <a:fillRect/>
          </a:stretch>
        </p:blipFill>
        <p:spPr>
          <a:xfrm>
            <a:off x="5376528" y="3366238"/>
            <a:ext cx="141709" cy="196950"/>
          </a:xfrm>
          <a:prstGeom prst="rect">
            <a:avLst/>
          </a:prstGeom>
          <a:noFill/>
          <a:ln>
            <a:noFill/>
          </a:ln>
        </p:spPr>
      </p:pic>
      <p:pic>
        <p:nvPicPr>
          <p:cNvPr id="1181" name="Google Shape;1181;p40"/>
          <p:cNvPicPr preferRelativeResize="0"/>
          <p:nvPr/>
        </p:nvPicPr>
        <p:blipFill>
          <a:blip r:embed="rId1"/>
          <a:stretch>
            <a:fillRect/>
          </a:stretch>
        </p:blipFill>
        <p:spPr>
          <a:xfrm>
            <a:off x="6097278" y="3362563"/>
            <a:ext cx="141709" cy="196950"/>
          </a:xfrm>
          <a:prstGeom prst="rect">
            <a:avLst/>
          </a:prstGeom>
          <a:noFill/>
          <a:ln>
            <a:noFill/>
          </a:ln>
        </p:spPr>
      </p:pic>
      <p:pic>
        <p:nvPicPr>
          <p:cNvPr id="1182" name="Google Shape;1182;p40"/>
          <p:cNvPicPr preferRelativeResize="0"/>
          <p:nvPr/>
        </p:nvPicPr>
        <p:blipFill>
          <a:blip r:embed="rId1"/>
          <a:stretch>
            <a:fillRect/>
          </a:stretch>
        </p:blipFill>
        <p:spPr>
          <a:xfrm>
            <a:off x="1831328" y="2191363"/>
            <a:ext cx="141709" cy="196950"/>
          </a:xfrm>
          <a:prstGeom prst="rect">
            <a:avLst/>
          </a:prstGeom>
          <a:noFill/>
          <a:ln>
            <a:noFill/>
          </a:ln>
        </p:spPr>
      </p:pic>
      <p:pic>
        <p:nvPicPr>
          <p:cNvPr id="1183" name="Google Shape;1183;p40"/>
          <p:cNvPicPr preferRelativeResize="0"/>
          <p:nvPr/>
        </p:nvPicPr>
        <p:blipFill>
          <a:blip r:embed="rId1"/>
          <a:stretch>
            <a:fillRect/>
          </a:stretch>
        </p:blipFill>
        <p:spPr>
          <a:xfrm>
            <a:off x="2530928" y="2191363"/>
            <a:ext cx="141709" cy="196950"/>
          </a:xfrm>
          <a:prstGeom prst="rect">
            <a:avLst/>
          </a:prstGeom>
          <a:noFill/>
          <a:ln>
            <a:noFill/>
          </a:ln>
        </p:spPr>
      </p:pic>
      <p:pic>
        <p:nvPicPr>
          <p:cNvPr id="1184" name="Google Shape;1184;p40"/>
          <p:cNvPicPr preferRelativeResize="0"/>
          <p:nvPr/>
        </p:nvPicPr>
        <p:blipFill>
          <a:blip r:embed="rId1"/>
          <a:stretch>
            <a:fillRect/>
          </a:stretch>
        </p:blipFill>
        <p:spPr>
          <a:xfrm>
            <a:off x="3260553" y="2191363"/>
            <a:ext cx="141709" cy="196950"/>
          </a:xfrm>
          <a:prstGeom prst="rect">
            <a:avLst/>
          </a:prstGeom>
          <a:noFill/>
          <a:ln>
            <a:noFill/>
          </a:ln>
        </p:spPr>
      </p:pic>
      <p:pic>
        <p:nvPicPr>
          <p:cNvPr id="1185" name="Google Shape;1185;p40"/>
          <p:cNvPicPr preferRelativeResize="0"/>
          <p:nvPr/>
        </p:nvPicPr>
        <p:blipFill>
          <a:blip r:embed="rId1"/>
          <a:stretch>
            <a:fillRect/>
          </a:stretch>
        </p:blipFill>
        <p:spPr>
          <a:xfrm>
            <a:off x="3953278" y="2191363"/>
            <a:ext cx="141709" cy="196950"/>
          </a:xfrm>
          <a:prstGeom prst="rect">
            <a:avLst/>
          </a:prstGeom>
          <a:noFill/>
          <a:ln>
            <a:noFill/>
          </a:ln>
        </p:spPr>
      </p:pic>
      <p:pic>
        <p:nvPicPr>
          <p:cNvPr id="1186" name="Google Shape;1186;p40"/>
          <p:cNvPicPr preferRelativeResize="0"/>
          <p:nvPr/>
        </p:nvPicPr>
        <p:blipFill>
          <a:blip r:embed="rId1"/>
          <a:stretch>
            <a:fillRect/>
          </a:stretch>
        </p:blipFill>
        <p:spPr>
          <a:xfrm>
            <a:off x="4674003" y="2191363"/>
            <a:ext cx="141709" cy="196950"/>
          </a:xfrm>
          <a:prstGeom prst="rect">
            <a:avLst/>
          </a:prstGeom>
          <a:noFill/>
          <a:ln>
            <a:noFill/>
          </a:ln>
        </p:spPr>
      </p:pic>
      <p:pic>
        <p:nvPicPr>
          <p:cNvPr id="1187" name="Google Shape;1187;p40"/>
          <p:cNvPicPr preferRelativeResize="0"/>
          <p:nvPr/>
        </p:nvPicPr>
        <p:blipFill>
          <a:blip r:embed="rId1"/>
          <a:stretch>
            <a:fillRect/>
          </a:stretch>
        </p:blipFill>
        <p:spPr>
          <a:xfrm>
            <a:off x="5366828" y="2191363"/>
            <a:ext cx="141709" cy="196950"/>
          </a:xfrm>
          <a:prstGeom prst="rect">
            <a:avLst/>
          </a:prstGeom>
          <a:noFill/>
          <a:ln>
            <a:noFill/>
          </a:ln>
        </p:spPr>
      </p:pic>
      <p:pic>
        <p:nvPicPr>
          <p:cNvPr id="1188" name="Google Shape;1188;p40"/>
          <p:cNvPicPr preferRelativeResize="0"/>
          <p:nvPr/>
        </p:nvPicPr>
        <p:blipFill>
          <a:blip r:embed="rId1"/>
          <a:stretch>
            <a:fillRect/>
          </a:stretch>
        </p:blipFill>
        <p:spPr>
          <a:xfrm>
            <a:off x="6087578" y="2191363"/>
            <a:ext cx="141709" cy="196950"/>
          </a:xfrm>
          <a:prstGeom prst="rect">
            <a:avLst/>
          </a:prstGeom>
          <a:noFill/>
          <a:ln>
            <a:noFill/>
          </a:ln>
        </p:spPr>
      </p:pic>
      <p:pic>
        <p:nvPicPr>
          <p:cNvPr id="1189" name="Google Shape;1189;p40"/>
          <p:cNvPicPr preferRelativeResize="0"/>
          <p:nvPr/>
        </p:nvPicPr>
        <p:blipFill>
          <a:blip r:embed="rId2"/>
          <a:stretch>
            <a:fillRect/>
          </a:stretch>
        </p:blipFill>
        <p:spPr>
          <a:xfrm>
            <a:off x="2518462" y="1605763"/>
            <a:ext cx="166650" cy="196950"/>
          </a:xfrm>
          <a:prstGeom prst="rect">
            <a:avLst/>
          </a:prstGeom>
          <a:noFill/>
          <a:ln>
            <a:noFill/>
          </a:ln>
        </p:spPr>
      </p:pic>
      <p:pic>
        <p:nvPicPr>
          <p:cNvPr id="1190" name="Google Shape;1190;p40"/>
          <p:cNvPicPr preferRelativeResize="0"/>
          <p:nvPr/>
        </p:nvPicPr>
        <p:blipFill>
          <a:blip r:embed="rId2"/>
          <a:stretch>
            <a:fillRect/>
          </a:stretch>
        </p:blipFill>
        <p:spPr>
          <a:xfrm>
            <a:off x="1825612" y="1605763"/>
            <a:ext cx="166650" cy="196950"/>
          </a:xfrm>
          <a:prstGeom prst="rect">
            <a:avLst/>
          </a:prstGeom>
          <a:noFill/>
          <a:ln>
            <a:noFill/>
          </a:ln>
        </p:spPr>
      </p:pic>
      <p:pic>
        <p:nvPicPr>
          <p:cNvPr id="1191" name="Google Shape;1191;p40"/>
          <p:cNvPicPr preferRelativeResize="0"/>
          <p:nvPr/>
        </p:nvPicPr>
        <p:blipFill>
          <a:blip r:embed="rId2"/>
          <a:stretch>
            <a:fillRect/>
          </a:stretch>
        </p:blipFill>
        <p:spPr>
          <a:xfrm>
            <a:off x="3248087" y="1605763"/>
            <a:ext cx="166650" cy="196950"/>
          </a:xfrm>
          <a:prstGeom prst="rect">
            <a:avLst/>
          </a:prstGeom>
          <a:noFill/>
          <a:ln>
            <a:noFill/>
          </a:ln>
        </p:spPr>
      </p:pic>
      <p:pic>
        <p:nvPicPr>
          <p:cNvPr id="1192" name="Google Shape;1192;p40"/>
          <p:cNvPicPr preferRelativeResize="0"/>
          <p:nvPr/>
        </p:nvPicPr>
        <p:blipFill>
          <a:blip r:embed="rId2"/>
          <a:stretch>
            <a:fillRect/>
          </a:stretch>
        </p:blipFill>
        <p:spPr>
          <a:xfrm>
            <a:off x="3947987" y="1605763"/>
            <a:ext cx="166650" cy="196950"/>
          </a:xfrm>
          <a:prstGeom prst="rect">
            <a:avLst/>
          </a:prstGeom>
          <a:noFill/>
          <a:ln>
            <a:noFill/>
          </a:ln>
        </p:spPr>
      </p:pic>
      <p:pic>
        <p:nvPicPr>
          <p:cNvPr id="1193" name="Google Shape;1193;p40"/>
          <p:cNvPicPr preferRelativeResize="0"/>
          <p:nvPr/>
        </p:nvPicPr>
        <p:blipFill>
          <a:blip r:embed="rId2"/>
          <a:stretch>
            <a:fillRect/>
          </a:stretch>
        </p:blipFill>
        <p:spPr>
          <a:xfrm>
            <a:off x="4661537" y="1605763"/>
            <a:ext cx="166650" cy="196950"/>
          </a:xfrm>
          <a:prstGeom prst="rect">
            <a:avLst/>
          </a:prstGeom>
          <a:noFill/>
          <a:ln>
            <a:noFill/>
          </a:ln>
        </p:spPr>
      </p:pic>
      <p:pic>
        <p:nvPicPr>
          <p:cNvPr id="1194" name="Google Shape;1194;p40"/>
          <p:cNvPicPr preferRelativeResize="0"/>
          <p:nvPr/>
        </p:nvPicPr>
        <p:blipFill>
          <a:blip r:embed="rId2"/>
          <a:stretch>
            <a:fillRect/>
          </a:stretch>
        </p:blipFill>
        <p:spPr>
          <a:xfrm>
            <a:off x="5363587" y="1605763"/>
            <a:ext cx="166650" cy="196950"/>
          </a:xfrm>
          <a:prstGeom prst="rect">
            <a:avLst/>
          </a:prstGeom>
          <a:noFill/>
          <a:ln>
            <a:noFill/>
          </a:ln>
        </p:spPr>
      </p:pic>
      <p:pic>
        <p:nvPicPr>
          <p:cNvPr id="1195" name="Google Shape;1195;p40"/>
          <p:cNvPicPr preferRelativeResize="0"/>
          <p:nvPr/>
        </p:nvPicPr>
        <p:blipFill>
          <a:blip r:embed="rId2"/>
          <a:stretch>
            <a:fillRect/>
          </a:stretch>
        </p:blipFill>
        <p:spPr>
          <a:xfrm>
            <a:off x="6065887" y="1605763"/>
            <a:ext cx="166650" cy="196950"/>
          </a:xfrm>
          <a:prstGeom prst="rect">
            <a:avLst/>
          </a:prstGeom>
          <a:noFill/>
          <a:ln>
            <a:noFill/>
          </a:ln>
        </p:spPr>
      </p:pic>
      <p:pic>
        <p:nvPicPr>
          <p:cNvPr id="1196" name="Google Shape;1196;p40"/>
          <p:cNvPicPr preferRelativeResize="0"/>
          <p:nvPr/>
        </p:nvPicPr>
        <p:blipFill>
          <a:blip r:embed="rId2"/>
          <a:stretch>
            <a:fillRect/>
          </a:stretch>
        </p:blipFill>
        <p:spPr>
          <a:xfrm>
            <a:off x="2522262" y="2776963"/>
            <a:ext cx="166650" cy="196950"/>
          </a:xfrm>
          <a:prstGeom prst="rect">
            <a:avLst/>
          </a:prstGeom>
          <a:noFill/>
          <a:ln>
            <a:noFill/>
          </a:ln>
        </p:spPr>
      </p:pic>
      <p:pic>
        <p:nvPicPr>
          <p:cNvPr id="1197" name="Google Shape;1197;p40"/>
          <p:cNvPicPr preferRelativeResize="0"/>
          <p:nvPr/>
        </p:nvPicPr>
        <p:blipFill>
          <a:blip r:embed="rId2"/>
          <a:stretch>
            <a:fillRect/>
          </a:stretch>
        </p:blipFill>
        <p:spPr>
          <a:xfrm>
            <a:off x="1829412" y="2776963"/>
            <a:ext cx="166650" cy="196950"/>
          </a:xfrm>
          <a:prstGeom prst="rect">
            <a:avLst/>
          </a:prstGeom>
          <a:noFill/>
          <a:ln>
            <a:noFill/>
          </a:ln>
        </p:spPr>
      </p:pic>
      <p:pic>
        <p:nvPicPr>
          <p:cNvPr id="1198" name="Google Shape;1198;p40"/>
          <p:cNvPicPr preferRelativeResize="0"/>
          <p:nvPr/>
        </p:nvPicPr>
        <p:blipFill>
          <a:blip r:embed="rId2"/>
          <a:stretch>
            <a:fillRect/>
          </a:stretch>
        </p:blipFill>
        <p:spPr>
          <a:xfrm>
            <a:off x="3251887" y="2776963"/>
            <a:ext cx="166650" cy="196950"/>
          </a:xfrm>
          <a:prstGeom prst="rect">
            <a:avLst/>
          </a:prstGeom>
          <a:noFill/>
          <a:ln>
            <a:noFill/>
          </a:ln>
        </p:spPr>
      </p:pic>
      <p:pic>
        <p:nvPicPr>
          <p:cNvPr id="1199" name="Google Shape;1199;p40"/>
          <p:cNvPicPr preferRelativeResize="0"/>
          <p:nvPr/>
        </p:nvPicPr>
        <p:blipFill>
          <a:blip r:embed="rId2"/>
          <a:stretch>
            <a:fillRect/>
          </a:stretch>
        </p:blipFill>
        <p:spPr>
          <a:xfrm>
            <a:off x="3944612" y="2776963"/>
            <a:ext cx="166650" cy="196950"/>
          </a:xfrm>
          <a:prstGeom prst="rect">
            <a:avLst/>
          </a:prstGeom>
          <a:noFill/>
          <a:ln>
            <a:noFill/>
          </a:ln>
        </p:spPr>
      </p:pic>
      <p:pic>
        <p:nvPicPr>
          <p:cNvPr id="1200" name="Google Shape;1200;p40"/>
          <p:cNvPicPr preferRelativeResize="0"/>
          <p:nvPr/>
        </p:nvPicPr>
        <p:blipFill>
          <a:blip r:embed="rId2"/>
          <a:stretch>
            <a:fillRect/>
          </a:stretch>
        </p:blipFill>
        <p:spPr>
          <a:xfrm>
            <a:off x="4665337" y="2776963"/>
            <a:ext cx="166650" cy="196950"/>
          </a:xfrm>
          <a:prstGeom prst="rect">
            <a:avLst/>
          </a:prstGeom>
          <a:noFill/>
          <a:ln>
            <a:noFill/>
          </a:ln>
        </p:spPr>
      </p:pic>
      <p:pic>
        <p:nvPicPr>
          <p:cNvPr id="1201" name="Google Shape;1201;p40"/>
          <p:cNvPicPr preferRelativeResize="0"/>
          <p:nvPr/>
        </p:nvPicPr>
        <p:blipFill>
          <a:blip r:embed="rId2"/>
          <a:stretch>
            <a:fillRect/>
          </a:stretch>
        </p:blipFill>
        <p:spPr>
          <a:xfrm>
            <a:off x="5358162" y="2776963"/>
            <a:ext cx="166650" cy="196950"/>
          </a:xfrm>
          <a:prstGeom prst="rect">
            <a:avLst/>
          </a:prstGeom>
          <a:noFill/>
          <a:ln>
            <a:noFill/>
          </a:ln>
        </p:spPr>
      </p:pic>
      <p:pic>
        <p:nvPicPr>
          <p:cNvPr id="1202" name="Google Shape;1202;p40"/>
          <p:cNvPicPr preferRelativeResize="0"/>
          <p:nvPr/>
        </p:nvPicPr>
        <p:blipFill>
          <a:blip r:embed="rId2"/>
          <a:stretch>
            <a:fillRect/>
          </a:stretch>
        </p:blipFill>
        <p:spPr>
          <a:xfrm>
            <a:off x="6078912" y="2776963"/>
            <a:ext cx="166650" cy="196950"/>
          </a:xfrm>
          <a:prstGeom prst="rect">
            <a:avLst/>
          </a:prstGeom>
          <a:noFill/>
          <a:ln>
            <a:noFill/>
          </a:ln>
        </p:spPr>
      </p:pic>
      <p:pic>
        <p:nvPicPr>
          <p:cNvPr id="1203" name="Google Shape;1203;p40"/>
          <p:cNvPicPr preferRelativeResize="0"/>
          <p:nvPr/>
        </p:nvPicPr>
        <p:blipFill>
          <a:blip r:embed="rId3"/>
          <a:stretch>
            <a:fillRect/>
          </a:stretch>
        </p:blipFill>
        <p:spPr>
          <a:xfrm>
            <a:off x="3247437" y="1020163"/>
            <a:ext cx="166650" cy="196950"/>
          </a:xfrm>
          <a:prstGeom prst="rect">
            <a:avLst/>
          </a:prstGeom>
          <a:noFill/>
          <a:ln>
            <a:noFill/>
          </a:ln>
        </p:spPr>
      </p:pic>
      <p:pic>
        <p:nvPicPr>
          <p:cNvPr id="1204" name="Google Shape;1204;p40"/>
          <p:cNvPicPr preferRelativeResize="0"/>
          <p:nvPr/>
        </p:nvPicPr>
        <p:blipFill>
          <a:blip r:embed="rId3"/>
          <a:stretch>
            <a:fillRect/>
          </a:stretch>
        </p:blipFill>
        <p:spPr>
          <a:xfrm>
            <a:off x="3958612" y="1020163"/>
            <a:ext cx="166650" cy="196950"/>
          </a:xfrm>
          <a:prstGeom prst="rect">
            <a:avLst/>
          </a:prstGeom>
          <a:noFill/>
          <a:ln>
            <a:noFill/>
          </a:ln>
        </p:spPr>
      </p:pic>
      <p:pic>
        <p:nvPicPr>
          <p:cNvPr id="1205" name="Google Shape;1205;p40"/>
          <p:cNvPicPr preferRelativeResize="0"/>
          <p:nvPr/>
        </p:nvPicPr>
        <p:blipFill>
          <a:blip r:embed="rId3"/>
          <a:stretch>
            <a:fillRect/>
          </a:stretch>
        </p:blipFill>
        <p:spPr>
          <a:xfrm>
            <a:off x="4665387" y="1020163"/>
            <a:ext cx="166650" cy="196950"/>
          </a:xfrm>
          <a:prstGeom prst="rect">
            <a:avLst/>
          </a:prstGeom>
          <a:noFill/>
          <a:ln>
            <a:noFill/>
          </a:ln>
        </p:spPr>
      </p:pic>
      <p:pic>
        <p:nvPicPr>
          <p:cNvPr id="1206" name="Google Shape;1206;p40"/>
          <p:cNvPicPr preferRelativeResize="0"/>
          <p:nvPr/>
        </p:nvPicPr>
        <p:blipFill>
          <a:blip r:embed="rId3"/>
          <a:stretch>
            <a:fillRect/>
          </a:stretch>
        </p:blipFill>
        <p:spPr>
          <a:xfrm>
            <a:off x="5372162" y="1020163"/>
            <a:ext cx="166650" cy="196950"/>
          </a:xfrm>
          <a:prstGeom prst="rect">
            <a:avLst/>
          </a:prstGeom>
          <a:noFill/>
          <a:ln>
            <a:noFill/>
          </a:ln>
        </p:spPr>
      </p:pic>
      <p:pic>
        <p:nvPicPr>
          <p:cNvPr id="1207" name="Google Shape;1207;p40"/>
          <p:cNvPicPr preferRelativeResize="0"/>
          <p:nvPr/>
        </p:nvPicPr>
        <p:blipFill>
          <a:blip r:embed="rId3"/>
          <a:stretch>
            <a:fillRect/>
          </a:stretch>
        </p:blipFill>
        <p:spPr>
          <a:xfrm>
            <a:off x="6078937" y="1020163"/>
            <a:ext cx="166650" cy="196950"/>
          </a:xfrm>
          <a:prstGeom prst="rect">
            <a:avLst/>
          </a:prstGeom>
          <a:noFill/>
          <a:ln>
            <a:noFill/>
          </a:ln>
        </p:spPr>
      </p:pic>
      <p:pic>
        <p:nvPicPr>
          <p:cNvPr id="1208" name="Google Shape;1208;p40"/>
          <p:cNvPicPr preferRelativeResize="0"/>
          <p:nvPr/>
        </p:nvPicPr>
        <p:blipFill>
          <a:blip r:embed="rId3"/>
          <a:stretch>
            <a:fillRect/>
          </a:stretch>
        </p:blipFill>
        <p:spPr>
          <a:xfrm>
            <a:off x="2506600" y="1020163"/>
            <a:ext cx="166650" cy="196950"/>
          </a:xfrm>
          <a:prstGeom prst="rect">
            <a:avLst/>
          </a:prstGeom>
          <a:noFill/>
          <a:ln>
            <a:noFill/>
          </a:ln>
        </p:spPr>
      </p:pic>
      <p:pic>
        <p:nvPicPr>
          <p:cNvPr id="1209" name="Google Shape;1209;p40"/>
          <p:cNvPicPr preferRelativeResize="0"/>
          <p:nvPr/>
        </p:nvPicPr>
        <p:blipFill>
          <a:blip r:embed="rId3"/>
          <a:stretch>
            <a:fillRect/>
          </a:stretch>
        </p:blipFill>
        <p:spPr>
          <a:xfrm>
            <a:off x="1833887" y="1020163"/>
            <a:ext cx="166650" cy="196950"/>
          </a:xfrm>
          <a:prstGeom prst="rect">
            <a:avLst/>
          </a:prstGeom>
          <a:noFill/>
          <a:ln>
            <a:noFill/>
          </a:ln>
        </p:spPr>
      </p:pic>
      <p:sp>
        <p:nvSpPr>
          <p:cNvPr id="1210" name="Google Shape;1210;p40"/>
          <p:cNvSpPr txBox="1"/>
          <p:nvPr/>
        </p:nvSpPr>
        <p:spPr>
          <a:xfrm>
            <a:off x="545825" y="4270025"/>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CNN</a:t>
            </a:r>
            <a:endParaRPr lang="en-GB"/>
          </a:p>
          <a:p>
            <a:pPr marL="0" lvl="0" indent="0" algn="ctr" rtl="0">
              <a:spcBef>
                <a:spcPts val="0"/>
              </a:spcBef>
              <a:spcAft>
                <a:spcPts val="0"/>
              </a:spcAft>
              <a:buNone/>
            </a:pPr>
            <a:r>
              <a:rPr lang="en-GB"/>
              <a:t>layer</a:t>
            </a:r>
            <a:endParaRPr lang="en-GB"/>
          </a:p>
        </p:txBody>
      </p:sp>
      <p:cxnSp>
        <p:nvCxnSpPr>
          <p:cNvPr id="1211" name="Google Shape;1211;p40"/>
          <p:cNvCxnSpPr>
            <a:endCxn id="1212"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13" name="Google Shape;1213;p40"/>
          <p:cNvCxnSpPr>
            <a:stCxn id="1214"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4" name="Google Shape;1214;p40"/>
          <p:cNvSpPr/>
          <p:nvPr/>
        </p:nvSpPr>
        <p:spPr>
          <a:xfrm>
            <a:off x="672533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40"/>
          <p:cNvSpPr/>
          <p:nvPr/>
        </p:nvSpPr>
        <p:spPr>
          <a:xfrm>
            <a:off x="7417413"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40"/>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17" name="Google Shape;1217;p40"/>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12" name="Google Shape;1212;p40"/>
          <p:cNvSpPr/>
          <p:nvPr/>
        </p:nvSpPr>
        <p:spPr>
          <a:xfrm>
            <a:off x="672456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18" name="Google Shape;1218;p40"/>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9" name="Google Shape;1219;p40"/>
          <p:cNvSpPr/>
          <p:nvPr/>
        </p:nvSpPr>
        <p:spPr>
          <a:xfrm>
            <a:off x="74174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20" name="Google Shape;1220;p40"/>
          <p:cNvCxnSpPr>
            <a:stCxn id="1212" idx="6"/>
            <a:endCxn id="1219"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21" name="Google Shape;1221;p40"/>
          <p:cNvCxnSpPr>
            <a:stCxn id="1219" idx="6"/>
            <a:endCxn id="1222"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23" name="Google Shape;1223;p40"/>
          <p:cNvCxnSpPr>
            <a:stCxn id="1224"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24" name="Google Shape;1224;p40"/>
          <p:cNvSpPr/>
          <p:nvPr/>
        </p:nvSpPr>
        <p:spPr>
          <a:xfrm>
            <a:off x="813888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40"/>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22" name="Google Shape;1222;p40"/>
          <p:cNvSpPr/>
          <p:nvPr/>
        </p:nvSpPr>
        <p:spPr>
          <a:xfrm>
            <a:off x="81381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26" name="Google Shape;1226;p40"/>
          <p:cNvCxnSpPr>
            <a:endCxn id="1227"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27" name="Google Shape;1227;p40"/>
          <p:cNvSpPr/>
          <p:nvPr/>
        </p:nvSpPr>
        <p:spPr>
          <a:xfrm>
            <a:off x="671866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28" name="Google Shape;1228;p40"/>
          <p:cNvSpPr/>
          <p:nvPr/>
        </p:nvSpPr>
        <p:spPr>
          <a:xfrm>
            <a:off x="74115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29" name="Google Shape;1229;p40"/>
          <p:cNvCxnSpPr>
            <a:stCxn id="1227" idx="6"/>
            <a:endCxn id="1228"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30" name="Google Shape;1230;p40"/>
          <p:cNvCxnSpPr>
            <a:stCxn id="1228" idx="6"/>
            <a:endCxn id="1231"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1" name="Google Shape;1231;p40"/>
          <p:cNvSpPr/>
          <p:nvPr/>
        </p:nvSpPr>
        <p:spPr>
          <a:xfrm>
            <a:off x="81322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32" name="Google Shape;1232;p40"/>
          <p:cNvCxnSpPr>
            <a:endCxn id="1233"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3" name="Google Shape;1233;p40"/>
          <p:cNvSpPr/>
          <p:nvPr/>
        </p:nvSpPr>
        <p:spPr>
          <a:xfrm>
            <a:off x="671486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34" name="Google Shape;1234;p40"/>
          <p:cNvSpPr/>
          <p:nvPr/>
        </p:nvSpPr>
        <p:spPr>
          <a:xfrm>
            <a:off x="74077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35" name="Google Shape;1235;p40"/>
          <p:cNvCxnSpPr>
            <a:stCxn id="1233" idx="6"/>
            <a:endCxn id="1234"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36" name="Google Shape;1236;p40"/>
          <p:cNvCxnSpPr>
            <a:stCxn id="1234" idx="6"/>
            <a:endCxn id="1237"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7" name="Google Shape;1237;p40"/>
          <p:cNvSpPr/>
          <p:nvPr/>
        </p:nvSpPr>
        <p:spPr>
          <a:xfrm>
            <a:off x="81284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38" name="Google Shape;1238;p40"/>
          <p:cNvCxnSpPr>
            <a:endCxn id="1239"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9" name="Google Shape;1239;p40"/>
          <p:cNvSpPr/>
          <p:nvPr/>
        </p:nvSpPr>
        <p:spPr>
          <a:xfrm>
            <a:off x="671486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40" name="Google Shape;1240;p40"/>
          <p:cNvSpPr/>
          <p:nvPr/>
        </p:nvSpPr>
        <p:spPr>
          <a:xfrm>
            <a:off x="74077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41" name="Google Shape;1241;p40"/>
          <p:cNvCxnSpPr>
            <a:stCxn id="1239" idx="6"/>
            <a:endCxn id="1240"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42" name="Google Shape;1242;p40"/>
          <p:cNvCxnSpPr>
            <a:stCxn id="1240" idx="6"/>
            <a:endCxn id="1243"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43" name="Google Shape;1243;p40"/>
          <p:cNvSpPr/>
          <p:nvPr/>
        </p:nvSpPr>
        <p:spPr>
          <a:xfrm>
            <a:off x="81284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244" name="Google Shape;1244;p40"/>
          <p:cNvSpPr/>
          <p:nvPr/>
        </p:nvSpPr>
        <p:spPr>
          <a:xfrm>
            <a:off x="671866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245" name="Google Shape;1245;p40"/>
          <p:cNvSpPr/>
          <p:nvPr/>
        </p:nvSpPr>
        <p:spPr>
          <a:xfrm>
            <a:off x="74115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246" name="Google Shape;1246;p40"/>
          <p:cNvSpPr/>
          <p:nvPr/>
        </p:nvSpPr>
        <p:spPr>
          <a:xfrm>
            <a:off x="81322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247" name="Google Shape;1247;p40"/>
          <p:cNvCxnSpPr>
            <a:stCxn id="1214" idx="0"/>
            <a:endCxn id="1227"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248" name="Google Shape;1248;p40"/>
          <p:cNvCxnSpPr>
            <a:endCxn id="1231"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249" name="Google Shape;1249;p40"/>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0" name="Google Shape;1250;p40"/>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1" name="Google Shape;1251;p40"/>
          <p:cNvCxnSpPr>
            <a:stCxn id="1222" idx="0"/>
            <a:endCxn id="1237"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1252" name="Google Shape;1252;p40"/>
          <p:cNvCxnSpPr>
            <a:stCxn id="1215" idx="0"/>
            <a:endCxn id="1228"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253" name="Google Shape;1253;p40"/>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4" name="Google Shape;1254;p40"/>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5" name="Google Shape;1255;p40"/>
          <p:cNvCxnSpPr>
            <a:endCxn id="1239"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1256" name="Google Shape;1256;p40"/>
          <p:cNvCxnSpPr>
            <a:stCxn id="1239" idx="0"/>
            <a:endCxn id="1244"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7" name="Google Shape;1257;p40"/>
          <p:cNvCxnSpPr>
            <a:stCxn id="1240" idx="0"/>
            <a:endCxn id="1245"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8" name="Google Shape;1258;p40"/>
          <p:cNvCxnSpPr>
            <a:stCxn id="1243" idx="0"/>
            <a:endCxn id="1246"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9" name="Google Shape;1259;p40"/>
          <p:cNvCxnSpPr>
            <a:stCxn id="1244" idx="0"/>
            <a:endCxn id="1174" idx="4"/>
          </p:cNvCxnSpPr>
          <p:nvPr/>
        </p:nvCxnSpPr>
        <p:spPr>
          <a:xfrm rot="10800000">
            <a:off x="5100313" y="608588"/>
            <a:ext cx="17742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0" name="Google Shape;1260;p40"/>
          <p:cNvCxnSpPr>
            <a:stCxn id="1245" idx="0"/>
            <a:endCxn id="1174" idx="4"/>
          </p:cNvCxnSpPr>
          <p:nvPr/>
        </p:nvCxnSpPr>
        <p:spPr>
          <a:xfrm rot="10800000">
            <a:off x="5100463" y="608588"/>
            <a:ext cx="24669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1" name="Google Shape;1261;p40"/>
          <p:cNvCxnSpPr>
            <a:stCxn id="1246" idx="0"/>
            <a:endCxn id="1174" idx="4"/>
          </p:cNvCxnSpPr>
          <p:nvPr/>
        </p:nvCxnSpPr>
        <p:spPr>
          <a:xfrm rot="10800000">
            <a:off x="5100263" y="608588"/>
            <a:ext cx="31878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2" name="Google Shape;1262;p40"/>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3" name="Google Shape;1263;p40"/>
          <p:cNvCxnSpPr>
            <a:endCxn id="1244"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1264" name="Google Shape;1264;p40"/>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5" name="Google Shape;1265;p40"/>
          <p:cNvCxnSpPr>
            <a:endCxn id="1245"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1266" name="Google Shape;1266;p40"/>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7" name="Google Shape;1267;p40"/>
          <p:cNvCxnSpPr>
            <a:endCxn id="1246"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1268" name="Google Shape;1268;p40"/>
          <p:cNvPicPr preferRelativeResize="0"/>
          <p:nvPr/>
        </p:nvPicPr>
        <p:blipFill>
          <a:blip r:embed="rId1"/>
          <a:stretch>
            <a:fillRect/>
          </a:stretch>
        </p:blipFill>
        <p:spPr>
          <a:xfrm>
            <a:off x="6809503" y="3354713"/>
            <a:ext cx="141709" cy="196950"/>
          </a:xfrm>
          <a:prstGeom prst="rect">
            <a:avLst/>
          </a:prstGeom>
          <a:noFill/>
          <a:ln>
            <a:noFill/>
          </a:ln>
        </p:spPr>
      </p:pic>
      <p:pic>
        <p:nvPicPr>
          <p:cNvPr id="1269" name="Google Shape;1269;p40"/>
          <p:cNvPicPr preferRelativeResize="0"/>
          <p:nvPr/>
        </p:nvPicPr>
        <p:blipFill>
          <a:blip r:embed="rId1"/>
          <a:stretch>
            <a:fillRect/>
          </a:stretch>
        </p:blipFill>
        <p:spPr>
          <a:xfrm>
            <a:off x="7502328" y="3354638"/>
            <a:ext cx="141709" cy="196950"/>
          </a:xfrm>
          <a:prstGeom prst="rect">
            <a:avLst/>
          </a:prstGeom>
          <a:noFill/>
          <a:ln>
            <a:noFill/>
          </a:ln>
        </p:spPr>
      </p:pic>
      <p:pic>
        <p:nvPicPr>
          <p:cNvPr id="1270" name="Google Shape;1270;p40"/>
          <p:cNvPicPr preferRelativeResize="0"/>
          <p:nvPr/>
        </p:nvPicPr>
        <p:blipFill>
          <a:blip r:embed="rId1"/>
          <a:stretch>
            <a:fillRect/>
          </a:stretch>
        </p:blipFill>
        <p:spPr>
          <a:xfrm>
            <a:off x="8223078" y="3350963"/>
            <a:ext cx="141709" cy="196950"/>
          </a:xfrm>
          <a:prstGeom prst="rect">
            <a:avLst/>
          </a:prstGeom>
          <a:noFill/>
          <a:ln>
            <a:noFill/>
          </a:ln>
        </p:spPr>
      </p:pic>
      <p:pic>
        <p:nvPicPr>
          <p:cNvPr id="1271" name="Google Shape;1271;p40"/>
          <p:cNvPicPr preferRelativeResize="0"/>
          <p:nvPr/>
        </p:nvPicPr>
        <p:blipFill>
          <a:blip r:embed="rId1"/>
          <a:stretch>
            <a:fillRect/>
          </a:stretch>
        </p:blipFill>
        <p:spPr>
          <a:xfrm>
            <a:off x="6799803" y="2179763"/>
            <a:ext cx="141709" cy="196950"/>
          </a:xfrm>
          <a:prstGeom prst="rect">
            <a:avLst/>
          </a:prstGeom>
          <a:noFill/>
          <a:ln>
            <a:noFill/>
          </a:ln>
        </p:spPr>
      </p:pic>
      <p:pic>
        <p:nvPicPr>
          <p:cNvPr id="1272" name="Google Shape;1272;p40"/>
          <p:cNvPicPr preferRelativeResize="0"/>
          <p:nvPr/>
        </p:nvPicPr>
        <p:blipFill>
          <a:blip r:embed="rId1"/>
          <a:stretch>
            <a:fillRect/>
          </a:stretch>
        </p:blipFill>
        <p:spPr>
          <a:xfrm>
            <a:off x="7492628" y="2179763"/>
            <a:ext cx="141709" cy="196950"/>
          </a:xfrm>
          <a:prstGeom prst="rect">
            <a:avLst/>
          </a:prstGeom>
          <a:noFill/>
          <a:ln>
            <a:noFill/>
          </a:ln>
        </p:spPr>
      </p:pic>
      <p:pic>
        <p:nvPicPr>
          <p:cNvPr id="1273" name="Google Shape;1273;p40"/>
          <p:cNvPicPr preferRelativeResize="0"/>
          <p:nvPr/>
        </p:nvPicPr>
        <p:blipFill>
          <a:blip r:embed="rId1"/>
          <a:stretch>
            <a:fillRect/>
          </a:stretch>
        </p:blipFill>
        <p:spPr>
          <a:xfrm>
            <a:off x="8213378" y="2179763"/>
            <a:ext cx="141709" cy="196950"/>
          </a:xfrm>
          <a:prstGeom prst="rect">
            <a:avLst/>
          </a:prstGeom>
          <a:noFill/>
          <a:ln>
            <a:noFill/>
          </a:ln>
        </p:spPr>
      </p:pic>
      <p:pic>
        <p:nvPicPr>
          <p:cNvPr id="1274" name="Google Shape;1274;p40"/>
          <p:cNvPicPr preferRelativeResize="0"/>
          <p:nvPr/>
        </p:nvPicPr>
        <p:blipFill>
          <a:blip r:embed="rId2"/>
          <a:stretch>
            <a:fillRect/>
          </a:stretch>
        </p:blipFill>
        <p:spPr>
          <a:xfrm>
            <a:off x="6787337" y="1594163"/>
            <a:ext cx="166650" cy="196950"/>
          </a:xfrm>
          <a:prstGeom prst="rect">
            <a:avLst/>
          </a:prstGeom>
          <a:noFill/>
          <a:ln>
            <a:noFill/>
          </a:ln>
        </p:spPr>
      </p:pic>
      <p:pic>
        <p:nvPicPr>
          <p:cNvPr id="1275" name="Google Shape;1275;p40"/>
          <p:cNvPicPr preferRelativeResize="0"/>
          <p:nvPr/>
        </p:nvPicPr>
        <p:blipFill>
          <a:blip r:embed="rId2"/>
          <a:stretch>
            <a:fillRect/>
          </a:stretch>
        </p:blipFill>
        <p:spPr>
          <a:xfrm>
            <a:off x="7489387" y="1594163"/>
            <a:ext cx="166650" cy="196950"/>
          </a:xfrm>
          <a:prstGeom prst="rect">
            <a:avLst/>
          </a:prstGeom>
          <a:noFill/>
          <a:ln>
            <a:noFill/>
          </a:ln>
        </p:spPr>
      </p:pic>
      <p:pic>
        <p:nvPicPr>
          <p:cNvPr id="1276" name="Google Shape;1276;p40"/>
          <p:cNvPicPr preferRelativeResize="0"/>
          <p:nvPr/>
        </p:nvPicPr>
        <p:blipFill>
          <a:blip r:embed="rId2"/>
          <a:stretch>
            <a:fillRect/>
          </a:stretch>
        </p:blipFill>
        <p:spPr>
          <a:xfrm>
            <a:off x="8191687" y="1594163"/>
            <a:ext cx="166650" cy="196950"/>
          </a:xfrm>
          <a:prstGeom prst="rect">
            <a:avLst/>
          </a:prstGeom>
          <a:noFill/>
          <a:ln>
            <a:noFill/>
          </a:ln>
        </p:spPr>
      </p:pic>
      <p:pic>
        <p:nvPicPr>
          <p:cNvPr id="1277" name="Google Shape;1277;p40"/>
          <p:cNvPicPr preferRelativeResize="0"/>
          <p:nvPr/>
        </p:nvPicPr>
        <p:blipFill>
          <a:blip r:embed="rId2"/>
          <a:stretch>
            <a:fillRect/>
          </a:stretch>
        </p:blipFill>
        <p:spPr>
          <a:xfrm>
            <a:off x="6791137" y="2765363"/>
            <a:ext cx="166650" cy="196950"/>
          </a:xfrm>
          <a:prstGeom prst="rect">
            <a:avLst/>
          </a:prstGeom>
          <a:noFill/>
          <a:ln>
            <a:noFill/>
          </a:ln>
        </p:spPr>
      </p:pic>
      <p:pic>
        <p:nvPicPr>
          <p:cNvPr id="1278" name="Google Shape;1278;p40"/>
          <p:cNvPicPr preferRelativeResize="0"/>
          <p:nvPr/>
        </p:nvPicPr>
        <p:blipFill>
          <a:blip r:embed="rId2"/>
          <a:stretch>
            <a:fillRect/>
          </a:stretch>
        </p:blipFill>
        <p:spPr>
          <a:xfrm>
            <a:off x="7483962" y="2765363"/>
            <a:ext cx="166650" cy="196950"/>
          </a:xfrm>
          <a:prstGeom prst="rect">
            <a:avLst/>
          </a:prstGeom>
          <a:noFill/>
          <a:ln>
            <a:noFill/>
          </a:ln>
        </p:spPr>
      </p:pic>
      <p:pic>
        <p:nvPicPr>
          <p:cNvPr id="1279" name="Google Shape;1279;p40"/>
          <p:cNvPicPr preferRelativeResize="0"/>
          <p:nvPr/>
        </p:nvPicPr>
        <p:blipFill>
          <a:blip r:embed="rId2"/>
          <a:stretch>
            <a:fillRect/>
          </a:stretch>
        </p:blipFill>
        <p:spPr>
          <a:xfrm>
            <a:off x="8204712" y="2765363"/>
            <a:ext cx="166650" cy="196950"/>
          </a:xfrm>
          <a:prstGeom prst="rect">
            <a:avLst/>
          </a:prstGeom>
          <a:noFill/>
          <a:ln>
            <a:noFill/>
          </a:ln>
        </p:spPr>
      </p:pic>
      <p:pic>
        <p:nvPicPr>
          <p:cNvPr id="1280" name="Google Shape;1280;p40"/>
          <p:cNvPicPr preferRelativeResize="0"/>
          <p:nvPr/>
        </p:nvPicPr>
        <p:blipFill>
          <a:blip r:embed="rId3"/>
          <a:stretch>
            <a:fillRect/>
          </a:stretch>
        </p:blipFill>
        <p:spPr>
          <a:xfrm>
            <a:off x="6791187" y="1008563"/>
            <a:ext cx="166650" cy="196950"/>
          </a:xfrm>
          <a:prstGeom prst="rect">
            <a:avLst/>
          </a:prstGeom>
          <a:noFill/>
          <a:ln>
            <a:noFill/>
          </a:ln>
        </p:spPr>
      </p:pic>
      <p:pic>
        <p:nvPicPr>
          <p:cNvPr id="1281" name="Google Shape;1281;p40"/>
          <p:cNvPicPr preferRelativeResize="0"/>
          <p:nvPr/>
        </p:nvPicPr>
        <p:blipFill>
          <a:blip r:embed="rId3"/>
          <a:stretch>
            <a:fillRect/>
          </a:stretch>
        </p:blipFill>
        <p:spPr>
          <a:xfrm>
            <a:off x="7497962" y="1008563"/>
            <a:ext cx="166650" cy="196950"/>
          </a:xfrm>
          <a:prstGeom prst="rect">
            <a:avLst/>
          </a:prstGeom>
          <a:noFill/>
          <a:ln>
            <a:noFill/>
          </a:ln>
        </p:spPr>
      </p:pic>
      <p:pic>
        <p:nvPicPr>
          <p:cNvPr id="1282" name="Google Shape;1282;p40"/>
          <p:cNvPicPr preferRelativeResize="0"/>
          <p:nvPr/>
        </p:nvPicPr>
        <p:blipFill>
          <a:blip r:embed="rId3"/>
          <a:stretch>
            <a:fillRect/>
          </a:stretch>
        </p:blipFill>
        <p:spPr>
          <a:xfrm>
            <a:off x="8204737" y="1008563"/>
            <a:ext cx="166650" cy="196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cxnSp>
        <p:nvCxnSpPr>
          <p:cNvPr id="1287" name="Google Shape;1287;p41"/>
          <p:cNvCxnSpPr>
            <a:stCxn id="1288" idx="0"/>
          </p:cNvCxnSpPr>
          <p:nvPr/>
        </p:nvCxnSpPr>
        <p:spPr>
          <a:xfrm rot="10800000" flipH="1">
            <a:off x="17734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88" name="Google Shape;1288;p41"/>
          <p:cNvSpPr/>
          <p:nvPr/>
        </p:nvSpPr>
        <p:spPr>
          <a:xfrm>
            <a:off x="16175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41"/>
          <p:cNvSpPr/>
          <p:nvPr/>
        </p:nvSpPr>
        <p:spPr>
          <a:xfrm>
            <a:off x="23096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41"/>
          <p:cNvSpPr txBox="1"/>
          <p:nvPr/>
        </p:nvSpPr>
        <p:spPr>
          <a:xfrm>
            <a:off x="21836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91" name="Google Shape;1291;p41"/>
          <p:cNvSpPr txBox="1"/>
          <p:nvPr/>
        </p:nvSpPr>
        <p:spPr>
          <a:xfrm>
            <a:off x="14909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92" name="Google Shape;1292;p41"/>
          <p:cNvSpPr/>
          <p:nvPr/>
        </p:nvSpPr>
        <p:spPr>
          <a:xfrm>
            <a:off x="16167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293" name="Google Shape;1293;p4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4" name="Google Shape;1294;p41"/>
          <p:cNvSpPr/>
          <p:nvPr/>
        </p:nvSpPr>
        <p:spPr>
          <a:xfrm>
            <a:off x="23096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295" name="Google Shape;1295;p41"/>
          <p:cNvCxnSpPr>
            <a:stCxn id="1292" idx="6"/>
            <a:endCxn id="1294"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96" name="Google Shape;1296;p41"/>
          <p:cNvCxnSpPr>
            <a:stCxn id="1294" idx="6"/>
            <a:endCxn id="1297"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298" name="Google Shape;1298;p41"/>
          <p:cNvCxnSpPr>
            <a:stCxn id="1299" idx="0"/>
          </p:cNvCxnSpPr>
          <p:nvPr/>
        </p:nvCxnSpPr>
        <p:spPr>
          <a:xfrm rot="10800000" flipH="1">
            <a:off x="31957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9" name="Google Shape;1299;p41"/>
          <p:cNvSpPr/>
          <p:nvPr/>
        </p:nvSpPr>
        <p:spPr>
          <a:xfrm>
            <a:off x="30399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41"/>
          <p:cNvSpPr/>
          <p:nvPr/>
        </p:nvSpPr>
        <p:spPr>
          <a:xfrm>
            <a:off x="373198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41"/>
          <p:cNvSpPr txBox="1"/>
          <p:nvPr/>
        </p:nvSpPr>
        <p:spPr>
          <a:xfrm>
            <a:off x="360597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02" name="Google Shape;1302;p41"/>
          <p:cNvSpPr txBox="1"/>
          <p:nvPr/>
        </p:nvSpPr>
        <p:spPr>
          <a:xfrm>
            <a:off x="29132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297" name="Google Shape;1297;p41"/>
          <p:cNvSpPr/>
          <p:nvPr/>
        </p:nvSpPr>
        <p:spPr>
          <a:xfrm>
            <a:off x="30391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03" name="Google Shape;1303;p4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4" name="Google Shape;1304;p41"/>
          <p:cNvSpPr/>
          <p:nvPr/>
        </p:nvSpPr>
        <p:spPr>
          <a:xfrm>
            <a:off x="37319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05" name="Google Shape;1305;p41"/>
          <p:cNvCxnSpPr>
            <a:stCxn id="1297" idx="6"/>
            <a:endCxn id="1304"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06" name="Google Shape;1306;p41"/>
          <p:cNvCxnSpPr>
            <a:stCxn id="1304" idx="6"/>
            <a:endCxn id="1307"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08" name="Google Shape;1308;p41"/>
          <p:cNvCxnSpPr>
            <a:stCxn id="1309" idx="0"/>
          </p:cNvCxnSpPr>
          <p:nvPr/>
        </p:nvCxnSpPr>
        <p:spPr>
          <a:xfrm rot="10800000" flipH="1">
            <a:off x="46093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9" name="Google Shape;1309;p41"/>
          <p:cNvSpPr/>
          <p:nvPr/>
        </p:nvSpPr>
        <p:spPr>
          <a:xfrm>
            <a:off x="44534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41"/>
          <p:cNvSpPr/>
          <p:nvPr/>
        </p:nvSpPr>
        <p:spPr>
          <a:xfrm>
            <a:off x="51455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41"/>
          <p:cNvSpPr txBox="1"/>
          <p:nvPr/>
        </p:nvSpPr>
        <p:spPr>
          <a:xfrm>
            <a:off x="50195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12" name="Google Shape;1312;p41"/>
          <p:cNvSpPr txBox="1"/>
          <p:nvPr/>
        </p:nvSpPr>
        <p:spPr>
          <a:xfrm>
            <a:off x="43268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07" name="Google Shape;1307;p41"/>
          <p:cNvSpPr/>
          <p:nvPr/>
        </p:nvSpPr>
        <p:spPr>
          <a:xfrm>
            <a:off x="44526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13" name="Google Shape;1313;p4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4" name="Google Shape;1314;p41"/>
          <p:cNvSpPr/>
          <p:nvPr/>
        </p:nvSpPr>
        <p:spPr>
          <a:xfrm>
            <a:off x="51455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15" name="Google Shape;1315;p41"/>
          <p:cNvCxnSpPr>
            <a:stCxn id="1307" idx="6"/>
            <a:endCxn id="1314"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16" name="Google Shape;1316;p41"/>
          <p:cNvCxnSpPr>
            <a:stCxn id="1314" idx="6"/>
            <a:endCxn id="1317"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18" name="Google Shape;1318;p41"/>
          <p:cNvCxnSpPr>
            <a:stCxn id="1319" idx="0"/>
          </p:cNvCxnSpPr>
          <p:nvPr/>
        </p:nvCxnSpPr>
        <p:spPr>
          <a:xfrm rot="10800000" flipH="1">
            <a:off x="60228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9" name="Google Shape;1319;p41"/>
          <p:cNvSpPr/>
          <p:nvPr/>
        </p:nvSpPr>
        <p:spPr>
          <a:xfrm>
            <a:off x="58670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41"/>
          <p:cNvSpPr txBox="1"/>
          <p:nvPr/>
        </p:nvSpPr>
        <p:spPr>
          <a:xfrm>
            <a:off x="57403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17" name="Google Shape;1317;p41"/>
          <p:cNvSpPr/>
          <p:nvPr/>
        </p:nvSpPr>
        <p:spPr>
          <a:xfrm>
            <a:off x="58662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21" name="Google Shape;1321;p41"/>
          <p:cNvSpPr/>
          <p:nvPr/>
        </p:nvSpPr>
        <p:spPr>
          <a:xfrm>
            <a:off x="16108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22" name="Google Shape;1322;p41"/>
          <p:cNvSpPr/>
          <p:nvPr/>
        </p:nvSpPr>
        <p:spPr>
          <a:xfrm>
            <a:off x="23037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23" name="Google Shape;1323;p41"/>
          <p:cNvCxnSpPr>
            <a:stCxn id="1321" idx="6"/>
            <a:endCxn id="1322" idx="2"/>
          </p:cNvCxnSpPr>
          <p:nvPr/>
        </p:nvCxnSpPr>
        <p:spPr>
          <a:xfrm>
            <a:off x="19225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24" name="Google Shape;1324;p41"/>
          <p:cNvCxnSpPr>
            <a:stCxn id="1322" idx="6"/>
            <a:endCxn id="1325" idx="2"/>
          </p:cNvCxnSpPr>
          <p:nvPr/>
        </p:nvCxnSpPr>
        <p:spPr>
          <a:xfrm>
            <a:off x="2615438" y="2326063"/>
            <a:ext cx="417900" cy="0"/>
          </a:xfrm>
          <a:prstGeom prst="straightConnector1">
            <a:avLst/>
          </a:prstGeom>
          <a:noFill/>
          <a:ln w="9525" cap="flat" cmpd="sng">
            <a:solidFill>
              <a:srgbClr val="CC0000"/>
            </a:solidFill>
            <a:prstDash val="solid"/>
            <a:round/>
            <a:headEnd type="triangle" w="med" len="med"/>
            <a:tailEnd type="none" w="med" len="med"/>
          </a:ln>
        </p:spPr>
      </p:cxnSp>
      <p:sp>
        <p:nvSpPr>
          <p:cNvPr id="1325" name="Google Shape;1325;p41"/>
          <p:cNvSpPr/>
          <p:nvPr/>
        </p:nvSpPr>
        <p:spPr>
          <a:xfrm>
            <a:off x="30332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26" name="Google Shape;1326;p41"/>
          <p:cNvSpPr/>
          <p:nvPr/>
        </p:nvSpPr>
        <p:spPr>
          <a:xfrm>
            <a:off x="37260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27" name="Google Shape;1327;p41"/>
          <p:cNvCxnSpPr>
            <a:stCxn id="1325" idx="6"/>
            <a:endCxn id="1326" idx="2"/>
          </p:cNvCxnSpPr>
          <p:nvPr/>
        </p:nvCxnSpPr>
        <p:spPr>
          <a:xfrm>
            <a:off x="3344938" y="232606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328" name="Google Shape;1328;p41"/>
          <p:cNvCxnSpPr>
            <a:stCxn id="1326" idx="6"/>
            <a:endCxn id="1329" idx="2"/>
          </p:cNvCxnSpPr>
          <p:nvPr/>
        </p:nvCxnSpPr>
        <p:spPr>
          <a:xfrm>
            <a:off x="40377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29" name="Google Shape;1329;p41"/>
          <p:cNvSpPr/>
          <p:nvPr/>
        </p:nvSpPr>
        <p:spPr>
          <a:xfrm>
            <a:off x="44467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330" name="Google Shape;1330;p41"/>
          <p:cNvSpPr/>
          <p:nvPr/>
        </p:nvSpPr>
        <p:spPr>
          <a:xfrm>
            <a:off x="51396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31" name="Google Shape;1331;p41"/>
          <p:cNvCxnSpPr>
            <a:stCxn id="1329" idx="6"/>
            <a:endCxn id="1330" idx="2"/>
          </p:cNvCxnSpPr>
          <p:nvPr/>
        </p:nvCxnSpPr>
        <p:spPr>
          <a:xfrm>
            <a:off x="47584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32" name="Google Shape;1332;p41"/>
          <p:cNvCxnSpPr>
            <a:stCxn id="1330" idx="6"/>
            <a:endCxn id="1333" idx="2"/>
          </p:cNvCxnSpPr>
          <p:nvPr/>
        </p:nvCxnSpPr>
        <p:spPr>
          <a:xfrm>
            <a:off x="54513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33" name="Google Shape;1333;p41"/>
          <p:cNvSpPr/>
          <p:nvPr/>
        </p:nvSpPr>
        <p:spPr>
          <a:xfrm>
            <a:off x="58603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34" name="Google Shape;1334;p41"/>
          <p:cNvCxnSpPr>
            <a:endCxn id="1321" idx="6"/>
          </p:cNvCxnSpPr>
          <p:nvPr/>
        </p:nvCxnSpPr>
        <p:spPr>
          <a:xfrm rot="-5400000">
            <a:off x="1260488" y="2844163"/>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335" name="Google Shape;1335;p41"/>
          <p:cNvCxnSpPr>
            <a:endCxn id="1322" idx="6"/>
          </p:cNvCxnSpPr>
          <p:nvPr/>
        </p:nvCxnSpPr>
        <p:spPr>
          <a:xfrm rot="-5400000">
            <a:off x="1955888" y="2837713"/>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336" name="Google Shape;1336;p41"/>
          <p:cNvCxnSpPr>
            <a:stCxn id="1299" idx="0"/>
            <a:endCxn id="1325" idx="6"/>
          </p:cNvCxnSpPr>
          <p:nvPr/>
        </p:nvCxnSpPr>
        <p:spPr>
          <a:xfrm rot="-5400000">
            <a:off x="268201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7" name="Google Shape;1337;p41"/>
          <p:cNvCxnSpPr>
            <a:stCxn id="1300" idx="0"/>
            <a:endCxn id="1326" idx="6"/>
          </p:cNvCxnSpPr>
          <p:nvPr/>
        </p:nvCxnSpPr>
        <p:spPr>
          <a:xfrm rot="-5400000">
            <a:off x="337453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338" name="Google Shape;1338;p41"/>
          <p:cNvCxnSpPr>
            <a:stCxn id="1309" idx="0"/>
            <a:endCxn id="1329" idx="6"/>
          </p:cNvCxnSpPr>
          <p:nvPr/>
        </p:nvCxnSpPr>
        <p:spPr>
          <a:xfrm rot="-5400000">
            <a:off x="40955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9" name="Google Shape;1339;p41"/>
          <p:cNvCxnSpPr>
            <a:endCxn id="1333" idx="6"/>
          </p:cNvCxnSpPr>
          <p:nvPr/>
        </p:nvCxnSpPr>
        <p:spPr>
          <a:xfrm rot="-5400000">
            <a:off x="55096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340" name="Google Shape;1340;p41"/>
          <p:cNvCxnSpPr>
            <a:stCxn id="1310" idx="0"/>
            <a:endCxn id="1330" idx="6"/>
          </p:cNvCxnSpPr>
          <p:nvPr/>
        </p:nvCxnSpPr>
        <p:spPr>
          <a:xfrm rot="-5400000">
            <a:off x="47880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341" name="Google Shape;1341;p41"/>
          <p:cNvPicPr preferRelativeResize="0"/>
          <p:nvPr/>
        </p:nvPicPr>
        <p:blipFill>
          <a:blip r:embed="rId1"/>
          <a:stretch>
            <a:fillRect/>
          </a:stretch>
        </p:blipFill>
        <p:spPr>
          <a:xfrm>
            <a:off x="1692078" y="2818588"/>
            <a:ext cx="141709" cy="196950"/>
          </a:xfrm>
          <a:prstGeom prst="rect">
            <a:avLst/>
          </a:prstGeom>
          <a:noFill/>
          <a:ln>
            <a:noFill/>
          </a:ln>
        </p:spPr>
      </p:pic>
      <p:pic>
        <p:nvPicPr>
          <p:cNvPr id="1342" name="Google Shape;1342;p41"/>
          <p:cNvPicPr preferRelativeResize="0"/>
          <p:nvPr/>
        </p:nvPicPr>
        <p:blipFill>
          <a:blip r:embed="rId1"/>
          <a:stretch>
            <a:fillRect/>
          </a:stretch>
        </p:blipFill>
        <p:spPr>
          <a:xfrm>
            <a:off x="2394553" y="2814013"/>
            <a:ext cx="141709" cy="196950"/>
          </a:xfrm>
          <a:prstGeom prst="rect">
            <a:avLst/>
          </a:prstGeom>
          <a:noFill/>
          <a:ln>
            <a:noFill/>
          </a:ln>
        </p:spPr>
      </p:pic>
      <p:pic>
        <p:nvPicPr>
          <p:cNvPr id="1343" name="Google Shape;1343;p41"/>
          <p:cNvPicPr preferRelativeResize="0"/>
          <p:nvPr/>
        </p:nvPicPr>
        <p:blipFill>
          <a:blip r:embed="rId1"/>
          <a:stretch>
            <a:fillRect/>
          </a:stretch>
        </p:blipFill>
        <p:spPr>
          <a:xfrm>
            <a:off x="3124178" y="2816863"/>
            <a:ext cx="141709" cy="196950"/>
          </a:xfrm>
          <a:prstGeom prst="rect">
            <a:avLst/>
          </a:prstGeom>
          <a:noFill/>
          <a:ln>
            <a:noFill/>
          </a:ln>
        </p:spPr>
      </p:pic>
      <p:pic>
        <p:nvPicPr>
          <p:cNvPr id="1344" name="Google Shape;1344;p41"/>
          <p:cNvPicPr preferRelativeResize="0"/>
          <p:nvPr/>
        </p:nvPicPr>
        <p:blipFill>
          <a:blip r:embed="rId1"/>
          <a:stretch>
            <a:fillRect/>
          </a:stretch>
        </p:blipFill>
        <p:spPr>
          <a:xfrm>
            <a:off x="3816903" y="2816863"/>
            <a:ext cx="141709" cy="196950"/>
          </a:xfrm>
          <a:prstGeom prst="rect">
            <a:avLst/>
          </a:prstGeom>
          <a:noFill/>
          <a:ln>
            <a:noFill/>
          </a:ln>
        </p:spPr>
      </p:pic>
      <p:pic>
        <p:nvPicPr>
          <p:cNvPr id="1345" name="Google Shape;1345;p41"/>
          <p:cNvPicPr preferRelativeResize="0"/>
          <p:nvPr/>
        </p:nvPicPr>
        <p:blipFill>
          <a:blip r:embed="rId1"/>
          <a:stretch>
            <a:fillRect/>
          </a:stretch>
        </p:blipFill>
        <p:spPr>
          <a:xfrm>
            <a:off x="4537628" y="2816938"/>
            <a:ext cx="141709" cy="196950"/>
          </a:xfrm>
          <a:prstGeom prst="rect">
            <a:avLst/>
          </a:prstGeom>
          <a:noFill/>
          <a:ln>
            <a:noFill/>
          </a:ln>
        </p:spPr>
      </p:pic>
      <p:pic>
        <p:nvPicPr>
          <p:cNvPr id="1346" name="Google Shape;1346;p41"/>
          <p:cNvPicPr preferRelativeResize="0"/>
          <p:nvPr/>
        </p:nvPicPr>
        <p:blipFill>
          <a:blip r:embed="rId1"/>
          <a:stretch>
            <a:fillRect/>
          </a:stretch>
        </p:blipFill>
        <p:spPr>
          <a:xfrm>
            <a:off x="5230453" y="2816863"/>
            <a:ext cx="141709" cy="196950"/>
          </a:xfrm>
          <a:prstGeom prst="rect">
            <a:avLst/>
          </a:prstGeom>
          <a:noFill/>
          <a:ln>
            <a:noFill/>
          </a:ln>
        </p:spPr>
      </p:pic>
      <p:pic>
        <p:nvPicPr>
          <p:cNvPr id="1347" name="Google Shape;1347;p41"/>
          <p:cNvPicPr preferRelativeResize="0"/>
          <p:nvPr/>
        </p:nvPicPr>
        <p:blipFill>
          <a:blip r:embed="rId1"/>
          <a:stretch>
            <a:fillRect/>
          </a:stretch>
        </p:blipFill>
        <p:spPr>
          <a:xfrm>
            <a:off x="5951203" y="2813188"/>
            <a:ext cx="141709" cy="196950"/>
          </a:xfrm>
          <a:prstGeom prst="rect">
            <a:avLst/>
          </a:prstGeom>
          <a:noFill/>
          <a:ln>
            <a:noFill/>
          </a:ln>
        </p:spPr>
      </p:pic>
      <p:pic>
        <p:nvPicPr>
          <p:cNvPr id="1348" name="Google Shape;1348;p41"/>
          <p:cNvPicPr preferRelativeResize="0"/>
          <p:nvPr/>
        </p:nvPicPr>
        <p:blipFill>
          <a:blip r:embed="rId2"/>
          <a:stretch>
            <a:fillRect/>
          </a:stretch>
        </p:blipFill>
        <p:spPr>
          <a:xfrm>
            <a:off x="2376187" y="2227588"/>
            <a:ext cx="166650" cy="196950"/>
          </a:xfrm>
          <a:prstGeom prst="rect">
            <a:avLst/>
          </a:prstGeom>
          <a:noFill/>
          <a:ln>
            <a:noFill/>
          </a:ln>
        </p:spPr>
      </p:pic>
      <p:pic>
        <p:nvPicPr>
          <p:cNvPr id="1349" name="Google Shape;1349;p41"/>
          <p:cNvPicPr preferRelativeResize="0"/>
          <p:nvPr/>
        </p:nvPicPr>
        <p:blipFill>
          <a:blip r:embed="rId2"/>
          <a:stretch>
            <a:fillRect/>
          </a:stretch>
        </p:blipFill>
        <p:spPr>
          <a:xfrm>
            <a:off x="1683337" y="2227588"/>
            <a:ext cx="166650" cy="196950"/>
          </a:xfrm>
          <a:prstGeom prst="rect">
            <a:avLst/>
          </a:prstGeom>
          <a:noFill/>
          <a:ln>
            <a:noFill/>
          </a:ln>
        </p:spPr>
      </p:pic>
      <p:pic>
        <p:nvPicPr>
          <p:cNvPr id="1350" name="Google Shape;1350;p41"/>
          <p:cNvPicPr preferRelativeResize="0"/>
          <p:nvPr/>
        </p:nvPicPr>
        <p:blipFill>
          <a:blip r:embed="rId2"/>
          <a:stretch>
            <a:fillRect/>
          </a:stretch>
        </p:blipFill>
        <p:spPr>
          <a:xfrm>
            <a:off x="3105812" y="2227588"/>
            <a:ext cx="166650" cy="196950"/>
          </a:xfrm>
          <a:prstGeom prst="rect">
            <a:avLst/>
          </a:prstGeom>
          <a:noFill/>
          <a:ln>
            <a:noFill/>
          </a:ln>
        </p:spPr>
      </p:pic>
      <p:pic>
        <p:nvPicPr>
          <p:cNvPr id="1351" name="Google Shape;1351;p41"/>
          <p:cNvPicPr preferRelativeResize="0"/>
          <p:nvPr/>
        </p:nvPicPr>
        <p:blipFill>
          <a:blip r:embed="rId2"/>
          <a:stretch>
            <a:fillRect/>
          </a:stretch>
        </p:blipFill>
        <p:spPr>
          <a:xfrm>
            <a:off x="3798537" y="2227588"/>
            <a:ext cx="166650" cy="196950"/>
          </a:xfrm>
          <a:prstGeom prst="rect">
            <a:avLst/>
          </a:prstGeom>
          <a:noFill/>
          <a:ln>
            <a:noFill/>
          </a:ln>
        </p:spPr>
      </p:pic>
      <p:pic>
        <p:nvPicPr>
          <p:cNvPr id="1352" name="Google Shape;1352;p41"/>
          <p:cNvPicPr preferRelativeResize="0"/>
          <p:nvPr/>
        </p:nvPicPr>
        <p:blipFill>
          <a:blip r:embed="rId2"/>
          <a:stretch>
            <a:fillRect/>
          </a:stretch>
        </p:blipFill>
        <p:spPr>
          <a:xfrm>
            <a:off x="4519262" y="2227588"/>
            <a:ext cx="166650" cy="196950"/>
          </a:xfrm>
          <a:prstGeom prst="rect">
            <a:avLst/>
          </a:prstGeom>
          <a:noFill/>
          <a:ln>
            <a:noFill/>
          </a:ln>
        </p:spPr>
      </p:pic>
      <p:pic>
        <p:nvPicPr>
          <p:cNvPr id="1353" name="Google Shape;1353;p41"/>
          <p:cNvPicPr preferRelativeResize="0"/>
          <p:nvPr/>
        </p:nvPicPr>
        <p:blipFill>
          <a:blip r:embed="rId2"/>
          <a:stretch>
            <a:fillRect/>
          </a:stretch>
        </p:blipFill>
        <p:spPr>
          <a:xfrm>
            <a:off x="5212087" y="2227588"/>
            <a:ext cx="166650" cy="196950"/>
          </a:xfrm>
          <a:prstGeom prst="rect">
            <a:avLst/>
          </a:prstGeom>
          <a:noFill/>
          <a:ln>
            <a:noFill/>
          </a:ln>
        </p:spPr>
      </p:pic>
      <p:pic>
        <p:nvPicPr>
          <p:cNvPr id="1354" name="Google Shape;1354;p41"/>
          <p:cNvPicPr preferRelativeResize="0"/>
          <p:nvPr/>
        </p:nvPicPr>
        <p:blipFill>
          <a:blip r:embed="rId2"/>
          <a:stretch>
            <a:fillRect/>
          </a:stretch>
        </p:blipFill>
        <p:spPr>
          <a:xfrm>
            <a:off x="5932837" y="2227588"/>
            <a:ext cx="166650" cy="196950"/>
          </a:xfrm>
          <a:prstGeom prst="rect">
            <a:avLst/>
          </a:prstGeom>
          <a:noFill/>
          <a:ln>
            <a:noFill/>
          </a:ln>
        </p:spPr>
      </p:pic>
      <p:sp>
        <p:nvSpPr>
          <p:cNvPr id="1355" name="Google Shape;1355;p41"/>
          <p:cNvSpPr/>
          <p:nvPr/>
        </p:nvSpPr>
        <p:spPr>
          <a:xfrm>
            <a:off x="16109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6" name="Google Shape;1356;p41"/>
          <p:cNvSpPr/>
          <p:nvPr/>
        </p:nvSpPr>
        <p:spPr>
          <a:xfrm>
            <a:off x="23037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7" name="Google Shape;1357;p41"/>
          <p:cNvSpPr/>
          <p:nvPr/>
        </p:nvSpPr>
        <p:spPr>
          <a:xfrm>
            <a:off x="30332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8" name="Google Shape;1358;p41"/>
          <p:cNvSpPr/>
          <p:nvPr/>
        </p:nvSpPr>
        <p:spPr>
          <a:xfrm>
            <a:off x="37261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59" name="Google Shape;1359;p41"/>
          <p:cNvSpPr/>
          <p:nvPr/>
        </p:nvSpPr>
        <p:spPr>
          <a:xfrm>
            <a:off x="44468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60" name="Google Shape;1360;p41"/>
          <p:cNvSpPr/>
          <p:nvPr/>
        </p:nvSpPr>
        <p:spPr>
          <a:xfrm>
            <a:off x="51396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361" name="Google Shape;1361;p41"/>
          <p:cNvSpPr/>
          <p:nvPr/>
        </p:nvSpPr>
        <p:spPr>
          <a:xfrm>
            <a:off x="58603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362" name="Google Shape;1362;p41"/>
          <p:cNvCxnSpPr>
            <a:endCxn id="1355" idx="2"/>
          </p:cNvCxnSpPr>
          <p:nvPr/>
        </p:nvCxnSpPr>
        <p:spPr>
          <a:xfrm rot="5400000" flipH="1">
            <a:off x="1184600" y="2155813"/>
            <a:ext cx="1012800" cy="160200"/>
          </a:xfrm>
          <a:prstGeom prst="curvedConnector4">
            <a:avLst>
              <a:gd name="adj1" fmla="val 27025"/>
              <a:gd name="adj2" fmla="val 248642"/>
            </a:avLst>
          </a:prstGeom>
          <a:noFill/>
          <a:ln w="9525" cap="flat" cmpd="sng">
            <a:solidFill>
              <a:srgbClr val="3D85C6"/>
            </a:solidFill>
            <a:prstDash val="solid"/>
            <a:round/>
            <a:headEnd type="none" w="med" len="med"/>
            <a:tailEnd type="triangle" w="med" len="med"/>
          </a:ln>
        </p:spPr>
      </p:cxnSp>
      <p:cxnSp>
        <p:nvCxnSpPr>
          <p:cNvPr id="1363" name="Google Shape;1363;p41"/>
          <p:cNvCxnSpPr/>
          <p:nvPr/>
        </p:nvCxnSpPr>
        <p:spPr>
          <a:xfrm rot="5400000" flipH="1">
            <a:off x="1875513" y="21558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4" name="Google Shape;1364;p41"/>
          <p:cNvCxnSpPr/>
          <p:nvPr/>
        </p:nvCxnSpPr>
        <p:spPr>
          <a:xfrm rot="5400000" flipH="1">
            <a:off x="2618338" y="21529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5" name="Google Shape;1365;p41"/>
          <p:cNvCxnSpPr/>
          <p:nvPr/>
        </p:nvCxnSpPr>
        <p:spPr>
          <a:xfrm rot="5400000" flipH="1">
            <a:off x="3300325" y="21651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6" name="Google Shape;1366;p41"/>
          <p:cNvCxnSpPr>
            <a:endCxn id="1355" idx="4"/>
          </p:cNvCxnSpPr>
          <p:nvPr/>
        </p:nvCxnSpPr>
        <p:spPr>
          <a:xfrm rot="10800000" flipH="1">
            <a:off x="17628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7" name="Google Shape;1367;p41"/>
          <p:cNvCxnSpPr>
            <a:endCxn id="1356" idx="4"/>
          </p:cNvCxnSpPr>
          <p:nvPr/>
        </p:nvCxnSpPr>
        <p:spPr>
          <a:xfrm rot="10800000" flipH="1">
            <a:off x="24557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8" name="Google Shape;1368;p41"/>
          <p:cNvCxnSpPr>
            <a:endCxn id="1357" idx="4"/>
          </p:cNvCxnSpPr>
          <p:nvPr/>
        </p:nvCxnSpPr>
        <p:spPr>
          <a:xfrm rot="10800000" flipH="1">
            <a:off x="31852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9" name="Google Shape;1369;p41"/>
          <p:cNvCxnSpPr>
            <a:endCxn id="1358" idx="4"/>
          </p:cNvCxnSpPr>
          <p:nvPr/>
        </p:nvCxnSpPr>
        <p:spPr>
          <a:xfrm rot="10800000">
            <a:off x="3881950" y="1889563"/>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370" name="Google Shape;1370;p41"/>
          <p:cNvCxnSpPr>
            <a:endCxn id="1359" idx="4"/>
          </p:cNvCxnSpPr>
          <p:nvPr/>
        </p:nvCxnSpPr>
        <p:spPr>
          <a:xfrm rot="10800000" flipH="1">
            <a:off x="45987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1" name="Google Shape;1371;p41"/>
          <p:cNvCxnSpPr>
            <a:endCxn id="1360" idx="4"/>
          </p:cNvCxnSpPr>
          <p:nvPr/>
        </p:nvCxnSpPr>
        <p:spPr>
          <a:xfrm rot="10800000" flipH="1">
            <a:off x="52916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2" name="Google Shape;1372;p41"/>
          <p:cNvCxnSpPr>
            <a:endCxn id="1361" idx="4"/>
          </p:cNvCxnSpPr>
          <p:nvPr/>
        </p:nvCxnSpPr>
        <p:spPr>
          <a:xfrm rot="10800000" flipH="1">
            <a:off x="6012300" y="1889563"/>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373" name="Google Shape;1373;p41"/>
          <p:cNvSpPr/>
          <p:nvPr/>
        </p:nvSpPr>
        <p:spPr>
          <a:xfrm>
            <a:off x="4796825" y="899563"/>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374" name="Google Shape;1374;p41"/>
          <p:cNvCxnSpPr>
            <a:stCxn id="1355" idx="0"/>
            <a:endCxn id="1373" idx="4"/>
          </p:cNvCxnSpPr>
          <p:nvPr/>
        </p:nvCxnSpPr>
        <p:spPr>
          <a:xfrm rot="10800000" flipH="1">
            <a:off x="1766750" y="1219663"/>
            <a:ext cx="3186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5" name="Google Shape;1375;p41"/>
          <p:cNvCxnSpPr>
            <a:stCxn id="1356" idx="0"/>
            <a:endCxn id="1373" idx="4"/>
          </p:cNvCxnSpPr>
          <p:nvPr/>
        </p:nvCxnSpPr>
        <p:spPr>
          <a:xfrm rot="10800000" flipH="1">
            <a:off x="2459600" y="1219663"/>
            <a:ext cx="2493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6" name="Google Shape;1376;p41"/>
          <p:cNvCxnSpPr>
            <a:stCxn id="1357" idx="0"/>
            <a:endCxn id="1373" idx="4"/>
          </p:cNvCxnSpPr>
          <p:nvPr/>
        </p:nvCxnSpPr>
        <p:spPr>
          <a:xfrm rot="10800000" flipH="1">
            <a:off x="3189100" y="1219663"/>
            <a:ext cx="1763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7" name="Google Shape;1377;p41"/>
          <p:cNvCxnSpPr>
            <a:stCxn id="1358" idx="0"/>
            <a:endCxn id="1373" idx="4"/>
          </p:cNvCxnSpPr>
          <p:nvPr/>
        </p:nvCxnSpPr>
        <p:spPr>
          <a:xfrm rot="10800000" flipH="1">
            <a:off x="3881950" y="1219663"/>
            <a:ext cx="1070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8" name="Google Shape;1378;p41"/>
          <p:cNvCxnSpPr>
            <a:stCxn id="1359" idx="0"/>
            <a:endCxn id="1373" idx="4"/>
          </p:cNvCxnSpPr>
          <p:nvPr/>
        </p:nvCxnSpPr>
        <p:spPr>
          <a:xfrm rot="10800000" flipH="1">
            <a:off x="4602650" y="1219663"/>
            <a:ext cx="3501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9" name="Google Shape;1379;p41"/>
          <p:cNvCxnSpPr>
            <a:stCxn id="1360" idx="0"/>
            <a:endCxn id="1373" idx="4"/>
          </p:cNvCxnSpPr>
          <p:nvPr/>
        </p:nvCxnSpPr>
        <p:spPr>
          <a:xfrm rot="10800000">
            <a:off x="4952600" y="1219663"/>
            <a:ext cx="3429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0" name="Google Shape;1380;p41"/>
          <p:cNvCxnSpPr>
            <a:stCxn id="1361" idx="0"/>
            <a:endCxn id="1373" idx="4"/>
          </p:cNvCxnSpPr>
          <p:nvPr/>
        </p:nvCxnSpPr>
        <p:spPr>
          <a:xfrm rot="10800000">
            <a:off x="4952700" y="1219663"/>
            <a:ext cx="10635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1" name="Google Shape;1381;p41"/>
          <p:cNvCxnSpPr>
            <a:endCxn id="1359" idx="2"/>
          </p:cNvCxnSpPr>
          <p:nvPr/>
        </p:nvCxnSpPr>
        <p:spPr>
          <a:xfrm rot="5400000" flipH="1">
            <a:off x="4012100" y="2164213"/>
            <a:ext cx="1016700" cy="147300"/>
          </a:xfrm>
          <a:prstGeom prst="curvedConnector4">
            <a:avLst>
              <a:gd name="adj1" fmla="val 27305"/>
              <a:gd name="adj2" fmla="val 261660"/>
            </a:avLst>
          </a:prstGeom>
          <a:noFill/>
          <a:ln w="9525" cap="flat" cmpd="sng">
            <a:solidFill>
              <a:srgbClr val="3D85C6"/>
            </a:solidFill>
            <a:prstDash val="solid"/>
            <a:round/>
            <a:headEnd type="none" w="med" len="med"/>
            <a:tailEnd type="triangle" w="med" len="med"/>
          </a:ln>
        </p:spPr>
      </p:cxnSp>
      <p:cxnSp>
        <p:nvCxnSpPr>
          <p:cNvPr id="1382" name="Google Shape;1382;p41"/>
          <p:cNvCxnSpPr>
            <a:endCxn id="1360" idx="2"/>
          </p:cNvCxnSpPr>
          <p:nvPr/>
        </p:nvCxnSpPr>
        <p:spPr>
          <a:xfrm rot="5400000" flipH="1">
            <a:off x="4712900" y="2156263"/>
            <a:ext cx="1011900" cy="158400"/>
          </a:xfrm>
          <a:prstGeom prst="curvedConnector4">
            <a:avLst>
              <a:gd name="adj1" fmla="val 29451"/>
              <a:gd name="adj2" fmla="val 250331"/>
            </a:avLst>
          </a:prstGeom>
          <a:noFill/>
          <a:ln w="9525" cap="flat" cmpd="sng">
            <a:solidFill>
              <a:srgbClr val="3D85C6"/>
            </a:solidFill>
            <a:prstDash val="solid"/>
            <a:round/>
            <a:headEnd type="none" w="med" len="med"/>
            <a:tailEnd type="triangle" w="med" len="med"/>
          </a:ln>
        </p:spPr>
      </p:cxnSp>
      <p:cxnSp>
        <p:nvCxnSpPr>
          <p:cNvPr id="1383" name="Google Shape;1383;p41"/>
          <p:cNvCxnSpPr>
            <a:endCxn id="1361" idx="2"/>
          </p:cNvCxnSpPr>
          <p:nvPr/>
        </p:nvCxnSpPr>
        <p:spPr>
          <a:xfrm rot="5400000" flipH="1">
            <a:off x="5430000" y="2159863"/>
            <a:ext cx="1011900" cy="151200"/>
          </a:xfrm>
          <a:prstGeom prst="curvedConnector4">
            <a:avLst>
              <a:gd name="adj1" fmla="val 26960"/>
              <a:gd name="adj2" fmla="val 257490"/>
            </a:avLst>
          </a:prstGeom>
          <a:noFill/>
          <a:ln w="9525" cap="flat" cmpd="sng">
            <a:solidFill>
              <a:srgbClr val="3D85C6"/>
            </a:solidFill>
            <a:prstDash val="solid"/>
            <a:round/>
            <a:headEnd type="none" w="med" len="med"/>
            <a:tailEnd type="triangle" w="med" len="med"/>
          </a:ln>
        </p:spPr>
      </p:cxnSp>
      <p:sp>
        <p:nvSpPr>
          <p:cNvPr id="1384" name="Google Shape;1384;p41"/>
          <p:cNvSpPr/>
          <p:nvPr/>
        </p:nvSpPr>
        <p:spPr>
          <a:xfrm>
            <a:off x="4796825" y="8994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pic>
        <p:nvPicPr>
          <p:cNvPr id="1385" name="Google Shape;1385;p41"/>
          <p:cNvPicPr preferRelativeResize="0"/>
          <p:nvPr/>
        </p:nvPicPr>
        <p:blipFill>
          <a:blip r:embed="rId3"/>
          <a:stretch>
            <a:fillRect/>
          </a:stretch>
        </p:blipFill>
        <p:spPr>
          <a:xfrm>
            <a:off x="3101375" y="1631038"/>
            <a:ext cx="166650" cy="196950"/>
          </a:xfrm>
          <a:prstGeom prst="rect">
            <a:avLst/>
          </a:prstGeom>
          <a:noFill/>
          <a:ln>
            <a:noFill/>
          </a:ln>
        </p:spPr>
      </p:pic>
      <p:pic>
        <p:nvPicPr>
          <p:cNvPr id="1386" name="Google Shape;1386;p41"/>
          <p:cNvPicPr preferRelativeResize="0"/>
          <p:nvPr/>
        </p:nvPicPr>
        <p:blipFill>
          <a:blip r:embed="rId3"/>
          <a:stretch>
            <a:fillRect/>
          </a:stretch>
        </p:blipFill>
        <p:spPr>
          <a:xfrm>
            <a:off x="3812550" y="1631038"/>
            <a:ext cx="166650" cy="196950"/>
          </a:xfrm>
          <a:prstGeom prst="rect">
            <a:avLst/>
          </a:prstGeom>
          <a:noFill/>
          <a:ln>
            <a:noFill/>
          </a:ln>
        </p:spPr>
      </p:pic>
      <p:pic>
        <p:nvPicPr>
          <p:cNvPr id="1387" name="Google Shape;1387;p41"/>
          <p:cNvPicPr preferRelativeResize="0"/>
          <p:nvPr/>
        </p:nvPicPr>
        <p:blipFill>
          <a:blip r:embed="rId3"/>
          <a:stretch>
            <a:fillRect/>
          </a:stretch>
        </p:blipFill>
        <p:spPr>
          <a:xfrm>
            <a:off x="4519325" y="1631038"/>
            <a:ext cx="166650" cy="196950"/>
          </a:xfrm>
          <a:prstGeom prst="rect">
            <a:avLst/>
          </a:prstGeom>
          <a:noFill/>
          <a:ln>
            <a:noFill/>
          </a:ln>
        </p:spPr>
      </p:pic>
      <p:pic>
        <p:nvPicPr>
          <p:cNvPr id="1388" name="Google Shape;1388;p41"/>
          <p:cNvPicPr preferRelativeResize="0"/>
          <p:nvPr/>
        </p:nvPicPr>
        <p:blipFill>
          <a:blip r:embed="rId3"/>
          <a:stretch>
            <a:fillRect/>
          </a:stretch>
        </p:blipFill>
        <p:spPr>
          <a:xfrm>
            <a:off x="5226100" y="1631038"/>
            <a:ext cx="166650" cy="196950"/>
          </a:xfrm>
          <a:prstGeom prst="rect">
            <a:avLst/>
          </a:prstGeom>
          <a:noFill/>
          <a:ln>
            <a:noFill/>
          </a:ln>
        </p:spPr>
      </p:pic>
      <p:pic>
        <p:nvPicPr>
          <p:cNvPr id="1389" name="Google Shape;1389;p41"/>
          <p:cNvPicPr preferRelativeResize="0"/>
          <p:nvPr/>
        </p:nvPicPr>
        <p:blipFill>
          <a:blip r:embed="rId3"/>
          <a:stretch>
            <a:fillRect/>
          </a:stretch>
        </p:blipFill>
        <p:spPr>
          <a:xfrm>
            <a:off x="5932875" y="1631038"/>
            <a:ext cx="166650" cy="196950"/>
          </a:xfrm>
          <a:prstGeom prst="rect">
            <a:avLst/>
          </a:prstGeom>
          <a:noFill/>
          <a:ln>
            <a:noFill/>
          </a:ln>
        </p:spPr>
      </p:pic>
      <p:pic>
        <p:nvPicPr>
          <p:cNvPr id="1390" name="Google Shape;1390;p41"/>
          <p:cNvPicPr preferRelativeResize="0"/>
          <p:nvPr/>
        </p:nvPicPr>
        <p:blipFill>
          <a:blip r:embed="rId3"/>
          <a:stretch>
            <a:fillRect/>
          </a:stretch>
        </p:blipFill>
        <p:spPr>
          <a:xfrm>
            <a:off x="2360537" y="1631038"/>
            <a:ext cx="166650" cy="196950"/>
          </a:xfrm>
          <a:prstGeom prst="rect">
            <a:avLst/>
          </a:prstGeom>
          <a:noFill/>
          <a:ln>
            <a:noFill/>
          </a:ln>
        </p:spPr>
      </p:pic>
      <p:pic>
        <p:nvPicPr>
          <p:cNvPr id="1391" name="Google Shape;1391;p41"/>
          <p:cNvPicPr preferRelativeResize="0"/>
          <p:nvPr/>
        </p:nvPicPr>
        <p:blipFill>
          <a:blip r:embed="rId3"/>
          <a:stretch>
            <a:fillRect/>
          </a:stretch>
        </p:blipFill>
        <p:spPr>
          <a:xfrm>
            <a:off x="1687825" y="1631038"/>
            <a:ext cx="166650" cy="196950"/>
          </a:xfrm>
          <a:prstGeom prst="rect">
            <a:avLst/>
          </a:prstGeom>
          <a:noFill/>
          <a:ln>
            <a:noFill/>
          </a:ln>
        </p:spPr>
      </p:pic>
      <p:cxnSp>
        <p:nvCxnSpPr>
          <p:cNvPr id="1392" name="Google Shape;1392;p41"/>
          <p:cNvCxnSpPr>
            <a:endCxn id="139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94" name="Google Shape;1394;p41"/>
          <p:cNvCxnSpPr>
            <a:stCxn id="1395" idx="0"/>
          </p:cNvCxnSpPr>
          <p:nvPr/>
        </p:nvCxnSpPr>
        <p:spPr>
          <a:xfrm rot="10800000" flipH="1">
            <a:off x="67315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95" name="Google Shape;1395;p41"/>
          <p:cNvSpPr/>
          <p:nvPr/>
        </p:nvSpPr>
        <p:spPr>
          <a:xfrm>
            <a:off x="65756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41"/>
          <p:cNvSpPr/>
          <p:nvPr/>
        </p:nvSpPr>
        <p:spPr>
          <a:xfrm>
            <a:off x="72677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41"/>
          <p:cNvSpPr txBox="1"/>
          <p:nvPr/>
        </p:nvSpPr>
        <p:spPr>
          <a:xfrm>
            <a:off x="71417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98" name="Google Shape;1398;p41"/>
          <p:cNvSpPr txBox="1"/>
          <p:nvPr/>
        </p:nvSpPr>
        <p:spPr>
          <a:xfrm>
            <a:off x="64490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393" name="Google Shape;1393;p41"/>
          <p:cNvSpPr/>
          <p:nvPr/>
        </p:nvSpPr>
        <p:spPr>
          <a:xfrm>
            <a:off x="65748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399" name="Google Shape;1399;p4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0" name="Google Shape;1400;p41"/>
          <p:cNvSpPr/>
          <p:nvPr/>
        </p:nvSpPr>
        <p:spPr>
          <a:xfrm>
            <a:off x="72677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01" name="Google Shape;1401;p41"/>
          <p:cNvCxnSpPr>
            <a:stCxn id="1393" idx="6"/>
            <a:endCxn id="1400"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402" name="Google Shape;1402;p41"/>
          <p:cNvCxnSpPr>
            <a:stCxn id="1400" idx="6"/>
            <a:endCxn id="1403"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404" name="Google Shape;1404;p41"/>
          <p:cNvCxnSpPr>
            <a:stCxn id="1405" idx="0"/>
          </p:cNvCxnSpPr>
          <p:nvPr/>
        </p:nvCxnSpPr>
        <p:spPr>
          <a:xfrm rot="10800000" flipH="1">
            <a:off x="81450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5" name="Google Shape;1405;p41"/>
          <p:cNvSpPr/>
          <p:nvPr/>
        </p:nvSpPr>
        <p:spPr>
          <a:xfrm>
            <a:off x="79892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41"/>
          <p:cNvSpPr txBox="1"/>
          <p:nvPr/>
        </p:nvSpPr>
        <p:spPr>
          <a:xfrm>
            <a:off x="78625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403" name="Google Shape;1403;p41"/>
          <p:cNvSpPr/>
          <p:nvPr/>
        </p:nvSpPr>
        <p:spPr>
          <a:xfrm>
            <a:off x="79884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07" name="Google Shape;1407;p41"/>
          <p:cNvCxnSpPr>
            <a:endCxn id="1408" idx="2"/>
          </p:cNvCxnSpPr>
          <p:nvPr/>
        </p:nvCxnSpPr>
        <p:spPr>
          <a:xfrm>
            <a:off x="61600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08" name="Google Shape;1408;p41"/>
          <p:cNvSpPr/>
          <p:nvPr/>
        </p:nvSpPr>
        <p:spPr>
          <a:xfrm>
            <a:off x="65689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409" name="Google Shape;1409;p41"/>
          <p:cNvSpPr/>
          <p:nvPr/>
        </p:nvSpPr>
        <p:spPr>
          <a:xfrm>
            <a:off x="72618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10" name="Google Shape;1410;p41"/>
          <p:cNvCxnSpPr>
            <a:stCxn id="1408" idx="6"/>
            <a:endCxn id="1409" idx="2"/>
          </p:cNvCxnSpPr>
          <p:nvPr/>
        </p:nvCxnSpPr>
        <p:spPr>
          <a:xfrm>
            <a:off x="68806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411" name="Google Shape;1411;p41"/>
          <p:cNvCxnSpPr>
            <a:stCxn id="1409" idx="6"/>
            <a:endCxn id="1412" idx="2"/>
          </p:cNvCxnSpPr>
          <p:nvPr/>
        </p:nvCxnSpPr>
        <p:spPr>
          <a:xfrm>
            <a:off x="75735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12" name="Google Shape;1412;p41"/>
          <p:cNvSpPr/>
          <p:nvPr/>
        </p:nvSpPr>
        <p:spPr>
          <a:xfrm>
            <a:off x="79825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13" name="Google Shape;1413;p41"/>
          <p:cNvCxnSpPr>
            <a:stCxn id="1395" idx="0"/>
            <a:endCxn id="1408" idx="6"/>
          </p:cNvCxnSpPr>
          <p:nvPr/>
        </p:nvCxnSpPr>
        <p:spPr>
          <a:xfrm rot="-5400000">
            <a:off x="62177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414" name="Google Shape;1414;p41"/>
          <p:cNvCxnSpPr>
            <a:endCxn id="1412" idx="6"/>
          </p:cNvCxnSpPr>
          <p:nvPr/>
        </p:nvCxnSpPr>
        <p:spPr>
          <a:xfrm rot="-5400000">
            <a:off x="76318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415" name="Google Shape;1415;p41"/>
          <p:cNvCxnSpPr>
            <a:stCxn id="1396" idx="0"/>
            <a:endCxn id="1409" idx="6"/>
          </p:cNvCxnSpPr>
          <p:nvPr/>
        </p:nvCxnSpPr>
        <p:spPr>
          <a:xfrm rot="-5400000">
            <a:off x="69102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416" name="Google Shape;1416;p41"/>
          <p:cNvPicPr preferRelativeResize="0"/>
          <p:nvPr/>
        </p:nvPicPr>
        <p:blipFill>
          <a:blip r:embed="rId1"/>
          <a:stretch>
            <a:fillRect/>
          </a:stretch>
        </p:blipFill>
        <p:spPr>
          <a:xfrm>
            <a:off x="6659828" y="2816938"/>
            <a:ext cx="141709" cy="196950"/>
          </a:xfrm>
          <a:prstGeom prst="rect">
            <a:avLst/>
          </a:prstGeom>
          <a:noFill/>
          <a:ln>
            <a:noFill/>
          </a:ln>
        </p:spPr>
      </p:pic>
      <p:pic>
        <p:nvPicPr>
          <p:cNvPr id="1417" name="Google Shape;1417;p41"/>
          <p:cNvPicPr preferRelativeResize="0"/>
          <p:nvPr/>
        </p:nvPicPr>
        <p:blipFill>
          <a:blip r:embed="rId1"/>
          <a:stretch>
            <a:fillRect/>
          </a:stretch>
        </p:blipFill>
        <p:spPr>
          <a:xfrm>
            <a:off x="7352653" y="2816863"/>
            <a:ext cx="141709" cy="196950"/>
          </a:xfrm>
          <a:prstGeom prst="rect">
            <a:avLst/>
          </a:prstGeom>
          <a:noFill/>
          <a:ln>
            <a:noFill/>
          </a:ln>
        </p:spPr>
      </p:pic>
      <p:pic>
        <p:nvPicPr>
          <p:cNvPr id="1418" name="Google Shape;1418;p41"/>
          <p:cNvPicPr preferRelativeResize="0"/>
          <p:nvPr/>
        </p:nvPicPr>
        <p:blipFill>
          <a:blip r:embed="rId1"/>
          <a:stretch>
            <a:fillRect/>
          </a:stretch>
        </p:blipFill>
        <p:spPr>
          <a:xfrm>
            <a:off x="8073403" y="2813188"/>
            <a:ext cx="141709" cy="196950"/>
          </a:xfrm>
          <a:prstGeom prst="rect">
            <a:avLst/>
          </a:prstGeom>
          <a:noFill/>
          <a:ln>
            <a:noFill/>
          </a:ln>
        </p:spPr>
      </p:pic>
      <p:pic>
        <p:nvPicPr>
          <p:cNvPr id="1419" name="Google Shape;1419;p41"/>
          <p:cNvPicPr preferRelativeResize="0"/>
          <p:nvPr/>
        </p:nvPicPr>
        <p:blipFill>
          <a:blip r:embed="rId2"/>
          <a:stretch>
            <a:fillRect/>
          </a:stretch>
        </p:blipFill>
        <p:spPr>
          <a:xfrm>
            <a:off x="6641462" y="2227588"/>
            <a:ext cx="166650" cy="196950"/>
          </a:xfrm>
          <a:prstGeom prst="rect">
            <a:avLst/>
          </a:prstGeom>
          <a:noFill/>
          <a:ln>
            <a:noFill/>
          </a:ln>
        </p:spPr>
      </p:pic>
      <p:pic>
        <p:nvPicPr>
          <p:cNvPr id="1420" name="Google Shape;1420;p41"/>
          <p:cNvPicPr preferRelativeResize="0"/>
          <p:nvPr/>
        </p:nvPicPr>
        <p:blipFill>
          <a:blip r:embed="rId2"/>
          <a:stretch>
            <a:fillRect/>
          </a:stretch>
        </p:blipFill>
        <p:spPr>
          <a:xfrm>
            <a:off x="7334287" y="2227588"/>
            <a:ext cx="166650" cy="196950"/>
          </a:xfrm>
          <a:prstGeom prst="rect">
            <a:avLst/>
          </a:prstGeom>
          <a:noFill/>
          <a:ln>
            <a:noFill/>
          </a:ln>
        </p:spPr>
      </p:pic>
      <p:pic>
        <p:nvPicPr>
          <p:cNvPr id="1421" name="Google Shape;1421;p41"/>
          <p:cNvPicPr preferRelativeResize="0"/>
          <p:nvPr/>
        </p:nvPicPr>
        <p:blipFill>
          <a:blip r:embed="rId2"/>
          <a:stretch>
            <a:fillRect/>
          </a:stretch>
        </p:blipFill>
        <p:spPr>
          <a:xfrm>
            <a:off x="8055037" y="2227588"/>
            <a:ext cx="166650" cy="196950"/>
          </a:xfrm>
          <a:prstGeom prst="rect">
            <a:avLst/>
          </a:prstGeom>
          <a:noFill/>
          <a:ln>
            <a:noFill/>
          </a:ln>
        </p:spPr>
      </p:pic>
      <p:sp>
        <p:nvSpPr>
          <p:cNvPr id="1422" name="Google Shape;1422;p41"/>
          <p:cNvSpPr/>
          <p:nvPr/>
        </p:nvSpPr>
        <p:spPr>
          <a:xfrm>
            <a:off x="65690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423" name="Google Shape;1423;p41"/>
          <p:cNvSpPr/>
          <p:nvPr/>
        </p:nvSpPr>
        <p:spPr>
          <a:xfrm>
            <a:off x="72618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sp>
        <p:nvSpPr>
          <p:cNvPr id="1424" name="Google Shape;1424;p41"/>
          <p:cNvSpPr/>
          <p:nvPr/>
        </p:nvSpPr>
        <p:spPr>
          <a:xfrm>
            <a:off x="79825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p>
        </p:txBody>
      </p:sp>
      <p:cxnSp>
        <p:nvCxnSpPr>
          <p:cNvPr id="1425" name="Google Shape;1425;p41"/>
          <p:cNvCxnSpPr>
            <a:endCxn id="1422" idx="4"/>
          </p:cNvCxnSpPr>
          <p:nvPr/>
        </p:nvCxnSpPr>
        <p:spPr>
          <a:xfrm rot="10800000" flipH="1">
            <a:off x="67209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6" name="Google Shape;1426;p41"/>
          <p:cNvCxnSpPr>
            <a:endCxn id="1423" idx="4"/>
          </p:cNvCxnSpPr>
          <p:nvPr/>
        </p:nvCxnSpPr>
        <p:spPr>
          <a:xfrm rot="10800000" flipH="1">
            <a:off x="74138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7" name="Google Shape;1427;p41"/>
          <p:cNvCxnSpPr>
            <a:endCxn id="1424" idx="4"/>
          </p:cNvCxnSpPr>
          <p:nvPr/>
        </p:nvCxnSpPr>
        <p:spPr>
          <a:xfrm rot="10800000" flipH="1">
            <a:off x="81345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8" name="Google Shape;1428;p41"/>
          <p:cNvCxnSpPr>
            <a:stCxn id="1422" idx="0"/>
            <a:endCxn id="1384" idx="4"/>
          </p:cNvCxnSpPr>
          <p:nvPr/>
        </p:nvCxnSpPr>
        <p:spPr>
          <a:xfrm rot="10800000">
            <a:off x="4952750" y="1219663"/>
            <a:ext cx="1772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29" name="Google Shape;1429;p41"/>
          <p:cNvCxnSpPr>
            <a:stCxn id="1423" idx="0"/>
            <a:endCxn id="1384" idx="4"/>
          </p:cNvCxnSpPr>
          <p:nvPr/>
        </p:nvCxnSpPr>
        <p:spPr>
          <a:xfrm rot="10800000">
            <a:off x="4952600" y="1219663"/>
            <a:ext cx="2465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0" name="Google Shape;1430;p41"/>
          <p:cNvCxnSpPr>
            <a:stCxn id="1424" idx="0"/>
            <a:endCxn id="1384" idx="4"/>
          </p:cNvCxnSpPr>
          <p:nvPr/>
        </p:nvCxnSpPr>
        <p:spPr>
          <a:xfrm rot="10800000">
            <a:off x="4952700" y="1219663"/>
            <a:ext cx="31857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1" name="Google Shape;1431;p41"/>
          <p:cNvCxnSpPr>
            <a:endCxn id="1422" idx="2"/>
          </p:cNvCxnSpPr>
          <p:nvPr/>
        </p:nvCxnSpPr>
        <p:spPr>
          <a:xfrm rot="5400000" flipH="1">
            <a:off x="6134300" y="2164213"/>
            <a:ext cx="1016700" cy="147300"/>
          </a:xfrm>
          <a:prstGeom prst="curvedConnector4">
            <a:avLst>
              <a:gd name="adj1" fmla="val 29784"/>
              <a:gd name="adj2" fmla="val 261660"/>
            </a:avLst>
          </a:prstGeom>
          <a:noFill/>
          <a:ln w="9525" cap="flat" cmpd="sng">
            <a:solidFill>
              <a:srgbClr val="3D85C6"/>
            </a:solidFill>
            <a:prstDash val="solid"/>
            <a:round/>
            <a:headEnd type="none" w="med" len="med"/>
            <a:tailEnd type="triangle" w="med" len="med"/>
          </a:ln>
        </p:spPr>
      </p:cxnSp>
      <p:cxnSp>
        <p:nvCxnSpPr>
          <p:cNvPr id="1432" name="Google Shape;1432;p41"/>
          <p:cNvCxnSpPr>
            <a:endCxn id="1423" idx="2"/>
          </p:cNvCxnSpPr>
          <p:nvPr/>
        </p:nvCxnSpPr>
        <p:spPr>
          <a:xfrm rot="5400000" flipH="1">
            <a:off x="6835100" y="2156263"/>
            <a:ext cx="1011900" cy="158400"/>
          </a:xfrm>
          <a:prstGeom prst="curvedConnector4">
            <a:avLst>
              <a:gd name="adj1" fmla="val 26960"/>
              <a:gd name="adj2" fmla="val 250331"/>
            </a:avLst>
          </a:prstGeom>
          <a:noFill/>
          <a:ln w="9525" cap="flat" cmpd="sng">
            <a:solidFill>
              <a:srgbClr val="3D85C6"/>
            </a:solidFill>
            <a:prstDash val="solid"/>
            <a:round/>
            <a:headEnd type="none" w="med" len="med"/>
            <a:tailEnd type="triangle" w="med" len="med"/>
          </a:ln>
        </p:spPr>
      </p:cxnSp>
      <p:cxnSp>
        <p:nvCxnSpPr>
          <p:cNvPr id="1433" name="Google Shape;1433;p41"/>
          <p:cNvCxnSpPr>
            <a:endCxn id="1424" idx="2"/>
          </p:cNvCxnSpPr>
          <p:nvPr/>
        </p:nvCxnSpPr>
        <p:spPr>
          <a:xfrm rot="5400000" flipH="1">
            <a:off x="7552200" y="2159863"/>
            <a:ext cx="1011900" cy="151200"/>
          </a:xfrm>
          <a:prstGeom prst="curvedConnector4">
            <a:avLst>
              <a:gd name="adj1" fmla="val 28621"/>
              <a:gd name="adj2" fmla="val 257490"/>
            </a:avLst>
          </a:prstGeom>
          <a:noFill/>
          <a:ln w="9525" cap="flat" cmpd="sng">
            <a:solidFill>
              <a:srgbClr val="3D85C6"/>
            </a:solidFill>
            <a:prstDash val="solid"/>
            <a:round/>
            <a:headEnd type="none" w="med" len="med"/>
            <a:tailEnd type="triangle" w="med" len="med"/>
          </a:ln>
        </p:spPr>
      </p:cxnSp>
      <p:pic>
        <p:nvPicPr>
          <p:cNvPr id="1434" name="Google Shape;1434;p41"/>
          <p:cNvPicPr preferRelativeResize="0"/>
          <p:nvPr/>
        </p:nvPicPr>
        <p:blipFill>
          <a:blip r:embed="rId3"/>
          <a:stretch>
            <a:fillRect/>
          </a:stretch>
        </p:blipFill>
        <p:spPr>
          <a:xfrm>
            <a:off x="6641525" y="1631038"/>
            <a:ext cx="166650" cy="196950"/>
          </a:xfrm>
          <a:prstGeom prst="rect">
            <a:avLst/>
          </a:prstGeom>
          <a:noFill/>
          <a:ln>
            <a:noFill/>
          </a:ln>
        </p:spPr>
      </p:pic>
      <p:pic>
        <p:nvPicPr>
          <p:cNvPr id="1435" name="Google Shape;1435;p41"/>
          <p:cNvPicPr preferRelativeResize="0"/>
          <p:nvPr/>
        </p:nvPicPr>
        <p:blipFill>
          <a:blip r:embed="rId3"/>
          <a:stretch>
            <a:fillRect/>
          </a:stretch>
        </p:blipFill>
        <p:spPr>
          <a:xfrm>
            <a:off x="7348300" y="1631038"/>
            <a:ext cx="166650" cy="196950"/>
          </a:xfrm>
          <a:prstGeom prst="rect">
            <a:avLst/>
          </a:prstGeom>
          <a:noFill/>
          <a:ln>
            <a:noFill/>
          </a:ln>
        </p:spPr>
      </p:pic>
      <p:pic>
        <p:nvPicPr>
          <p:cNvPr id="1436" name="Google Shape;1436;p41"/>
          <p:cNvPicPr preferRelativeResize="0"/>
          <p:nvPr/>
        </p:nvPicPr>
        <p:blipFill>
          <a:blip r:embed="rId3"/>
          <a:stretch>
            <a:fillRect/>
          </a:stretch>
        </p:blipFill>
        <p:spPr>
          <a:xfrm>
            <a:off x="8055075" y="1631038"/>
            <a:ext cx="166650" cy="196950"/>
          </a:xfrm>
          <a:prstGeom prst="rect">
            <a:avLst/>
          </a:prstGeom>
          <a:noFill/>
          <a:ln>
            <a:noFill/>
          </a:ln>
        </p:spPr>
      </p:pic>
      <p:sp>
        <p:nvSpPr>
          <p:cNvPr id="1437" name="Google Shape;1437;p41"/>
          <p:cNvSpPr txBox="1"/>
          <p:nvPr/>
        </p:nvSpPr>
        <p:spPr>
          <a:xfrm>
            <a:off x="611400" y="192492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 layer </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8" name="Google Shape;1438;p41"/>
          <p:cNvSpPr txBox="1"/>
          <p:nvPr/>
        </p:nvSpPr>
        <p:spPr>
          <a:xfrm>
            <a:off x="2306338" y="8380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Attention layer</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439" name="Google Shape;1439;p41"/>
          <p:cNvSpPr txBox="1"/>
          <p:nvPr/>
        </p:nvSpPr>
        <p:spPr>
          <a:xfrm>
            <a:off x="737675" y="362416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CNN</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layer</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42"/>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a:t>
            </a:r>
            <a:endParaRPr lang="en-GB"/>
          </a:p>
        </p:txBody>
      </p:sp>
      <p:sp>
        <p:nvSpPr>
          <p:cNvPr id="1445" name="Google Shape;1445;p42"/>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46" name="Google Shape;1446;p42"/>
          <p:cNvCxnSpPr>
            <a:stCxn id="1444" idx="3"/>
            <a:endCxn id="1445"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47" name="Google Shape;1447;p42"/>
          <p:cNvCxnSpPr>
            <a:stCxn id="1445" idx="1"/>
            <a:endCxn id="1444"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48" name="Google Shape;1448;p42"/>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1449" name="Google Shape;1449;p42"/>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50" name="Google Shape;1450;p42"/>
          <p:cNvCxnSpPr>
            <a:stCxn id="1448" idx="3"/>
            <a:endCxn id="1449"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1" name="Google Shape;1451;p42"/>
          <p:cNvCxnSpPr>
            <a:stCxn id="1449" idx="1"/>
            <a:endCxn id="1448"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52" name="Google Shape;1452;p42"/>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3" name="Google Shape;1453;p42"/>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4" name="Google Shape;1454;p42"/>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55" name="Google Shape;1455;p42"/>
          <p:cNvCxnSpPr>
            <a:endCxn id="1454"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6" name="Google Shape;1456;p42"/>
          <p:cNvCxnSpPr>
            <a:stCxn id="1454"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7" name="Google Shape;1457;p42"/>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sp>
        <p:nvSpPr>
          <p:cNvPr id="1458" name="Google Shape;1458;p42"/>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L</a:t>
            </a:r>
            <a:endParaRPr lang="en-GB"/>
          </a:p>
        </p:txBody>
      </p:sp>
      <p:cxnSp>
        <p:nvCxnSpPr>
          <p:cNvPr id="1459" name="Google Shape;1459;p42"/>
          <p:cNvCxnSpPr>
            <a:stCxn id="1457" idx="3"/>
            <a:endCxn id="1458"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0" name="Google Shape;1460;p42"/>
          <p:cNvCxnSpPr>
            <a:stCxn id="1458" idx="1"/>
            <a:endCxn id="1457"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1" name="Google Shape;1461;p42"/>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2" name="Google Shape;1462;p42"/>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3" name="Google Shape;1463;p42"/>
          <p:cNvCxnSpPr>
            <a:stCxn id="1444" idx="0"/>
            <a:endCxn id="1464"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5" name="Google Shape;1465;p42"/>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6" name="Google Shape;1466;p42"/>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7" name="Google Shape;1467;p42"/>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8" name="Google Shape;1468;p42"/>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9" name="Google Shape;1469;p42"/>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70" name="Google Shape;1470;p42"/>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1471" name="Google Shape;1471;p42"/>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AM</a:t>
            </a:r>
            <a:endParaRPr lang="en-GB"/>
          </a:p>
        </p:txBody>
      </p:sp>
      <p:sp>
        <p:nvSpPr>
          <p:cNvPr id="1472" name="Google Shape;1472;p42"/>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FC</a:t>
            </a:r>
            <a:endParaRPr lang="en-GB"/>
          </a:p>
        </p:txBody>
      </p:sp>
      <p:sp>
        <p:nvSpPr>
          <p:cNvPr id="1473" name="Google Shape;1473;p42"/>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SM</a:t>
            </a:r>
            <a:endParaRPr lang="en-GB"/>
          </a:p>
        </p:txBody>
      </p:sp>
      <p:cxnSp>
        <p:nvCxnSpPr>
          <p:cNvPr id="1474" name="Google Shape;1474;p42"/>
          <p:cNvCxnSpPr>
            <a:stCxn id="1471"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1475" name="Google Shape;1475;p42"/>
          <p:cNvCxnSpPr>
            <a:stCxn id="1476" idx="0"/>
            <a:endCxn id="1444"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76" name="Google Shape;1476;p42"/>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42"/>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Conv</a:t>
            </a:r>
            <a:endParaRPr lang="en-GB"/>
          </a:p>
        </p:txBody>
      </p:sp>
      <p:cxnSp>
        <p:nvCxnSpPr>
          <p:cNvPr id="1478" name="Google Shape;1478;p42"/>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1479" name="Google Shape;1479;p42"/>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1480" name="Google Shape;1480;p42"/>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1481" name="Google Shape;1481;p42"/>
          <p:cNvCxnSpPr>
            <a:endCxn id="1477"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1482" name="Google Shape;1482;p42"/>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1483" name="Google Shape;1483;p42"/>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1484" name="Google Shape;1484;p42"/>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1485" name="Google Shape;1485;p42"/>
          <p:cNvCxnSpPr>
            <a:stCxn id="1486"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6" name="Google Shape;1486;p42"/>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87" name="Google Shape;1487;p42"/>
          <p:cNvCxnSpPr>
            <a:stCxn id="1488"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8" name="Google Shape;1488;p42"/>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89" name="Google Shape;1489;p42"/>
          <p:cNvCxnSpPr>
            <a:stCxn id="1490"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0" name="Google Shape;1490;p42"/>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91" name="Google Shape;1491;p42"/>
          <p:cNvCxnSpPr>
            <a:stCxn id="1492"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2" name="Google Shape;1492;p42"/>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cxnSp>
        <p:nvCxnSpPr>
          <p:cNvPr id="1493" name="Google Shape;1493;p42"/>
          <p:cNvCxnSpPr>
            <a:stCxn id="1494"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4" name="Google Shape;1494;p42"/>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495" name="Google Shape;1495;p42"/>
          <p:cNvCxnSpPr>
            <a:stCxn id="1496"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6" name="Google Shape;1496;p42"/>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42"/>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42"/>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42"/>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42"/>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42"/>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42"/>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42"/>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42"/>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05" name="Google Shape;1505;p42"/>
          <p:cNvCxnSpPr>
            <a:stCxn id="1477"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1506" name="Google Shape;1506;p42"/>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07" name="Google Shape;1507;p42"/>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08" name="Google Shape;1508;p42"/>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09" name="Google Shape;1509;p42"/>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10" name="Google Shape;1510;p42"/>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1" name="Google Shape;1511;p42"/>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2" name="Google Shape;1512;p42"/>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3" name="Google Shape;1513;p42"/>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42"/>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15" name="Google Shape;1515;p42"/>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1516" name="Google Shape;1516;p42"/>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
        <p:nvSpPr>
          <p:cNvPr id="1517" name="Google Shape;1517;p42"/>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C</a:t>
            </a:r>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1523" name="Google Shape;1523;p43"/>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1524" name="Google Shape;1524;p43"/>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1525" name="Google Shape;1525;p43"/>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1526" name="Google Shape;1526;p43"/>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43"/>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43"/>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43"/>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1530" name="Google Shape;1530;p43"/>
          <p:cNvCxnSpPr>
            <a:stCxn id="1529" idx="6"/>
            <a:endCxn id="153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532" name="Google Shape;1532;p43"/>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1533" name="Google Shape;1533;p43"/>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1534" name="Google Shape;1534;p43"/>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43"/>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1536" name="Google Shape;1536;p43"/>
          <p:cNvCxnSpPr>
            <a:stCxn id="1537" idx="6"/>
            <a:endCxn id="152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538" name="Google Shape;1538;p43"/>
          <p:cNvCxnSpPr>
            <a:stCxn id="1539" idx="6"/>
            <a:endCxn id="152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540" name="Google Shape;1540;p43"/>
          <p:cNvCxnSpPr>
            <a:stCxn id="1541" idx="6"/>
            <a:endCxn id="152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542" name="Google Shape;1542;p43"/>
          <p:cNvCxnSpPr>
            <a:stCxn id="1543" idx="6"/>
            <a:endCxn id="154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531" name="Google Shape;1531;p43"/>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1543" name="Google Shape;1543;p4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1</a:t>
            </a:r>
            <a:endParaRPr sz="1200" baseline="-25000"/>
          </a:p>
        </p:txBody>
      </p:sp>
      <p:sp>
        <p:nvSpPr>
          <p:cNvPr id="1545" name="Google Shape;1545;p4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1546" name="Google Shape;1546;p4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1547" name="Google Shape;1547;p4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1544" name="Google Shape;1544;p4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1548" name="Google Shape;1548;p4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1549" name="Google Shape;1549;p4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1550" name="Google Shape;1550;p4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1541" name="Google Shape;1541;p4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1539" name="Google Shape;1539;p4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1551" name="Google Shape;1551;p4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1537" name="Google Shape;1537;p4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1552" name="Google Shape;1552;p43"/>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553" name="Google Shape;1553;p43"/>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43"/>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43"/>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43"/>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557" name="Google Shape;1557;p43"/>
          <p:cNvCxnSpPr>
            <a:endCxn id="154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558" name="Google Shape;1558;p43"/>
          <p:cNvCxnSpPr>
            <a:stCxn id="1526" idx="5"/>
            <a:endCxn id="154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559" name="Google Shape;1559;p43"/>
          <p:cNvCxnSpPr>
            <a:stCxn id="1526" idx="5"/>
            <a:endCxn id="154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560" name="Google Shape;1560;p43"/>
          <p:cNvCxnSpPr>
            <a:stCxn id="1526" idx="5"/>
            <a:endCxn id="154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561" name="Google Shape;1561;p43"/>
          <p:cNvCxnSpPr>
            <a:stCxn id="1527" idx="5"/>
            <a:endCxn id="154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562" name="Google Shape;1562;p43"/>
          <p:cNvCxnSpPr>
            <a:stCxn id="1527" idx="5"/>
            <a:endCxn id="154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563" name="Google Shape;1563;p43"/>
          <p:cNvCxnSpPr>
            <a:stCxn id="1527" idx="6"/>
            <a:endCxn id="154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564" name="Google Shape;1564;p43"/>
          <p:cNvCxnSpPr>
            <a:stCxn id="1527" idx="6"/>
            <a:endCxn id="154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565" name="Google Shape;1565;p43"/>
          <p:cNvCxnSpPr>
            <a:stCxn id="1528" idx="4"/>
            <a:endCxn id="154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566" name="Google Shape;1566;p43"/>
          <p:cNvCxnSpPr>
            <a:stCxn id="1528" idx="6"/>
            <a:endCxn id="154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567" name="Google Shape;1567;p43"/>
          <p:cNvCxnSpPr>
            <a:stCxn id="1528" idx="6"/>
            <a:endCxn id="154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568" name="Google Shape;1568;p43"/>
          <p:cNvCxnSpPr>
            <a:stCxn id="1528" idx="5"/>
            <a:endCxn id="154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569" name="Google Shape;1569;p43"/>
          <p:cNvCxnSpPr>
            <a:stCxn id="1553" idx="4"/>
            <a:endCxn id="154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570" name="Google Shape;1570;p43"/>
          <p:cNvCxnSpPr>
            <a:stCxn id="1553" idx="5"/>
            <a:endCxn id="154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571" name="Google Shape;1571;p43"/>
          <p:cNvCxnSpPr>
            <a:stCxn id="1553" idx="6"/>
            <a:endCxn id="154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572" name="Google Shape;1572;p43"/>
          <p:cNvCxnSpPr>
            <a:stCxn id="1553" idx="5"/>
            <a:endCxn id="154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573" name="Google Shape;1573;p43"/>
          <p:cNvCxnSpPr>
            <a:stCxn id="1554" idx="5"/>
            <a:endCxn id="154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574" name="Google Shape;1574;p43"/>
          <p:cNvCxnSpPr>
            <a:stCxn id="1554" idx="6"/>
            <a:endCxn id="154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575" name="Google Shape;1575;p43"/>
          <p:cNvCxnSpPr>
            <a:stCxn id="1554" idx="5"/>
            <a:endCxn id="154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576" name="Google Shape;1576;p43"/>
          <p:cNvCxnSpPr>
            <a:stCxn id="1554" idx="5"/>
            <a:endCxn id="154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577" name="Google Shape;1577;p43"/>
          <p:cNvCxnSpPr>
            <a:stCxn id="1555" idx="0"/>
            <a:endCxn id="154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578" name="Google Shape;1578;p43"/>
          <p:cNvCxnSpPr>
            <a:stCxn id="1555" idx="5"/>
            <a:endCxn id="154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579" name="Google Shape;1579;p43"/>
          <p:cNvCxnSpPr>
            <a:stCxn id="1555" idx="6"/>
            <a:endCxn id="154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580" name="Google Shape;1580;p43"/>
          <p:cNvCxnSpPr>
            <a:stCxn id="1555" idx="5"/>
            <a:endCxn id="154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581" name="Google Shape;1581;p43"/>
          <p:cNvCxnSpPr>
            <a:stCxn id="1556" idx="5"/>
            <a:endCxn id="154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582" name="Google Shape;1582;p43"/>
          <p:cNvCxnSpPr>
            <a:stCxn id="1556" idx="5"/>
            <a:endCxn id="154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583" name="Google Shape;1583;p43"/>
          <p:cNvCxnSpPr>
            <a:stCxn id="1556" idx="5"/>
            <a:endCxn id="154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584" name="Google Shape;1584;p43"/>
          <p:cNvCxnSpPr>
            <a:stCxn id="1556" idx="5"/>
            <a:endCxn id="154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585" name="Google Shape;1585;p43"/>
          <p:cNvCxnSpPr>
            <a:stCxn id="1543" idx="6"/>
            <a:endCxn id="154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6" name="Google Shape;1586;p43"/>
          <p:cNvCxnSpPr>
            <a:stCxn id="1543" idx="6"/>
            <a:endCxn id="154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587" name="Google Shape;1587;p43"/>
          <p:cNvCxnSpPr>
            <a:stCxn id="1543" idx="6"/>
            <a:endCxn id="155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588" name="Google Shape;1588;p43"/>
          <p:cNvCxnSpPr>
            <a:stCxn id="1545" idx="6"/>
            <a:endCxn id="154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9" name="Google Shape;1589;p43"/>
          <p:cNvCxnSpPr>
            <a:stCxn id="1545" idx="6"/>
            <a:endCxn id="154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590" name="Google Shape;1590;p43"/>
          <p:cNvCxnSpPr>
            <a:stCxn id="1545" idx="6"/>
            <a:endCxn id="154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591" name="Google Shape;1591;p43"/>
          <p:cNvCxnSpPr>
            <a:stCxn id="1545" idx="6"/>
            <a:endCxn id="155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2" name="Google Shape;1592;p43"/>
          <p:cNvCxnSpPr>
            <a:stCxn id="1546" idx="6"/>
            <a:endCxn id="154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593" name="Google Shape;1593;p43"/>
          <p:cNvCxnSpPr>
            <a:stCxn id="1546" idx="6"/>
            <a:endCxn id="154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594" name="Google Shape;1594;p43"/>
          <p:cNvCxnSpPr>
            <a:stCxn id="1546" idx="6"/>
            <a:endCxn id="154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595" name="Google Shape;1595;p43"/>
          <p:cNvCxnSpPr>
            <a:stCxn id="1546" idx="6"/>
            <a:endCxn id="155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596" name="Google Shape;1596;p43"/>
          <p:cNvCxnSpPr>
            <a:endCxn id="1544" idx="2"/>
          </p:cNvCxnSpPr>
          <p:nvPr/>
        </p:nvCxnSpPr>
        <p:spPr>
          <a:xfrm flipV="1">
            <a:off x="3592808" y="1235456"/>
            <a:ext cx="750570" cy="2820035"/>
          </a:xfrm>
          <a:prstGeom prst="straightConnector1">
            <a:avLst/>
          </a:prstGeom>
          <a:noFill/>
          <a:ln w="9525" cap="flat" cmpd="sng">
            <a:solidFill>
              <a:srgbClr val="595959"/>
            </a:solidFill>
            <a:prstDash val="solid"/>
            <a:round/>
            <a:headEnd type="none" w="med" len="med"/>
            <a:tailEnd type="triangle" w="med" len="med"/>
          </a:ln>
        </p:spPr>
      </p:cxnSp>
      <p:cxnSp>
        <p:nvCxnSpPr>
          <p:cNvPr id="1597" name="Google Shape;1597;p43"/>
          <p:cNvCxnSpPr>
            <a:stCxn id="1547" idx="6"/>
            <a:endCxn id="154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8" name="Google Shape;1598;p43"/>
          <p:cNvCxnSpPr>
            <a:stCxn id="1547" idx="6"/>
            <a:endCxn id="154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599" name="Google Shape;1599;p43"/>
          <p:cNvCxnSpPr>
            <a:stCxn id="1547" idx="6"/>
            <a:endCxn id="155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600" name="Google Shape;1600;p43"/>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1" name="Google Shape;1601;p43"/>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2" name="Google Shape;1602;p43"/>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03" name="Google Shape;1603;p43"/>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04" name="Google Shape;1604;p43"/>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5" name="Google Shape;1605;p43"/>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6" name="Google Shape;1606;p43"/>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07" name="Google Shape;1607;p43"/>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08" name="Google Shape;1608;p43"/>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09" name="Google Shape;1609;p43"/>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10" name="Google Shape;1610;p43"/>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11" name="Google Shape;1611;p43"/>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12" name="Google Shape;1612;p43"/>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613" name="Google Shape;1613;p43"/>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14" name="Google Shape;1614;p43"/>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615" name="Google Shape;1615;p43"/>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16" name="Google Shape;1616;p43"/>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617" name="Google Shape;1617;p43"/>
          <p:cNvCxnSpPr>
            <a:stCxn id="1551" idx="6"/>
            <a:endCxn id="152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618" name="Google Shape;1618;p43"/>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619" name="Google Shape;1619;p43"/>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620" name="Google Shape;1620;p43"/>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44"/>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 Layer</a:t>
            </a:r>
            <a:endParaRPr sz="1200">
              <a:latin typeface="Consolas" panose="020B0609020204030204"/>
              <a:ea typeface="Consolas" panose="020B0609020204030204"/>
              <a:cs typeface="Consolas" panose="020B0609020204030204"/>
              <a:sym typeface="Consolas" panose="020B0609020204030204"/>
            </a:endParaRPr>
          </a:p>
        </p:txBody>
      </p:sp>
      <p:sp>
        <p:nvSpPr>
          <p:cNvPr id="1626" name="Google Shape;1626;p44"/>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 Layers</a:t>
            </a:r>
            <a:endParaRPr sz="1200">
              <a:latin typeface="Consolas" panose="020B0609020204030204"/>
              <a:ea typeface="Consolas" panose="020B0609020204030204"/>
              <a:cs typeface="Consolas" panose="020B0609020204030204"/>
              <a:sym typeface="Consolas" panose="020B0609020204030204"/>
            </a:endParaRPr>
          </a:p>
        </p:txBody>
      </p:sp>
      <p:sp>
        <p:nvSpPr>
          <p:cNvPr id="1627" name="Google Shape;1627;p44"/>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 Layer</a:t>
            </a:r>
            <a:endParaRPr sz="1200">
              <a:latin typeface="Consolas" panose="020B0609020204030204"/>
              <a:ea typeface="Consolas" panose="020B0609020204030204"/>
              <a:cs typeface="Consolas" panose="020B0609020204030204"/>
              <a:sym typeface="Consolas" panose="020B0609020204030204"/>
            </a:endParaRPr>
          </a:p>
        </p:txBody>
      </p:sp>
      <p:sp>
        <p:nvSpPr>
          <p:cNvPr id="1628" name="Google Shape;1628;p44"/>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1629" name="Google Shape;1629;p44"/>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44"/>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44"/>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44"/>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[4]</a:t>
            </a:r>
            <a:endParaRPr sz="1600">
              <a:solidFill>
                <a:srgbClr val="000000"/>
              </a:solidFill>
            </a:endParaRPr>
          </a:p>
        </p:txBody>
      </p:sp>
      <p:cxnSp>
        <p:nvCxnSpPr>
          <p:cNvPr id="1633" name="Google Shape;1633;p44"/>
          <p:cNvCxnSpPr>
            <a:stCxn id="1632" idx="6"/>
            <a:endCxn id="1634"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635" name="Google Shape;1635;p44"/>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1636" name="Google Shape;1636;p44"/>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[3]</a:t>
            </a:r>
            <a:endParaRPr baseline="30000">
              <a:latin typeface="Consolas" panose="020B0609020204030204"/>
              <a:ea typeface="Consolas" panose="020B0609020204030204"/>
              <a:cs typeface="Consolas" panose="020B0609020204030204"/>
              <a:sym typeface="Consolas" panose="020B0609020204030204"/>
            </a:endParaRPr>
          </a:p>
        </p:txBody>
      </p:sp>
      <p:sp>
        <p:nvSpPr>
          <p:cNvPr id="1637" name="Google Shape;1637;p44"/>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44"/>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1639" name="Google Shape;1639;p44"/>
          <p:cNvCxnSpPr>
            <a:stCxn id="1640" idx="6"/>
            <a:endCxn id="1632"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641" name="Google Shape;1641;p44"/>
          <p:cNvCxnSpPr>
            <a:stCxn id="1642" idx="6"/>
            <a:endCxn id="1632"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643" name="Google Shape;1643;p44"/>
          <p:cNvCxnSpPr>
            <a:stCxn id="1644" idx="6"/>
            <a:endCxn id="1632"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645" name="Google Shape;1645;p44"/>
          <p:cNvCxnSpPr>
            <a:stCxn id="1646" idx="6"/>
            <a:endCxn id="1647"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34" name="Google Shape;1634;p44"/>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1646" name="Google Shape;1646;p44"/>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baseline="30000"/>
              <a:t>[1</a:t>
            </a:r>
            <a:r>
              <a:rPr lang="en-GB" sz="1100">
                <a:solidFill>
                  <a:srgbClr val="000000"/>
                </a:solidFill>
              </a:rPr>
              <a:t>a</a:t>
            </a:r>
            <a:r>
              <a:rPr lang="en-GB" sz="1100" baseline="30000">
                <a:solidFill>
                  <a:srgbClr val="000000"/>
                </a:solidFill>
              </a:rPr>
              <a:t>]</a:t>
            </a:r>
            <a:r>
              <a:rPr lang="en-GB" sz="1100" baseline="-25000">
                <a:solidFill>
                  <a:srgbClr val="000000"/>
                </a:solidFill>
              </a:rPr>
              <a:t>1</a:t>
            </a:r>
            <a:endParaRPr sz="1200" baseline="-25000"/>
          </a:p>
        </p:txBody>
      </p:sp>
      <p:sp>
        <p:nvSpPr>
          <p:cNvPr id="1648" name="Google Shape;1648;p44"/>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2</a:t>
            </a:r>
            <a:endParaRPr sz="1600">
              <a:solidFill>
                <a:srgbClr val="000000"/>
              </a:solidFill>
            </a:endParaRPr>
          </a:p>
        </p:txBody>
      </p:sp>
      <p:sp>
        <p:nvSpPr>
          <p:cNvPr id="1649" name="Google Shape;1649;p44"/>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3</a:t>
            </a:r>
            <a:endParaRPr sz="1600">
              <a:solidFill>
                <a:srgbClr val="000000"/>
              </a:solidFill>
            </a:endParaRPr>
          </a:p>
        </p:txBody>
      </p:sp>
      <p:sp>
        <p:nvSpPr>
          <p:cNvPr id="1650" name="Google Shape;1650;p44"/>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[1]</a:t>
            </a:r>
            <a:r>
              <a:rPr lang="en-GB" sz="1100" baseline="-25000">
                <a:solidFill>
                  <a:srgbClr val="000000"/>
                </a:solidFill>
              </a:rPr>
              <a:t>n</a:t>
            </a:r>
            <a:endParaRPr sz="1100">
              <a:solidFill>
                <a:srgbClr val="000000"/>
              </a:solidFill>
            </a:endParaRPr>
          </a:p>
        </p:txBody>
      </p:sp>
      <p:sp>
        <p:nvSpPr>
          <p:cNvPr id="1647" name="Google Shape;1647;p44"/>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1</a:t>
            </a:r>
            <a:endParaRPr sz="1200" baseline="-25000"/>
          </a:p>
        </p:txBody>
      </p:sp>
      <p:sp>
        <p:nvSpPr>
          <p:cNvPr id="1651" name="Google Shape;1651;p44"/>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2</a:t>
            </a:r>
            <a:endParaRPr sz="1600">
              <a:solidFill>
                <a:srgbClr val="000000"/>
              </a:solidFill>
            </a:endParaRPr>
          </a:p>
        </p:txBody>
      </p:sp>
      <p:sp>
        <p:nvSpPr>
          <p:cNvPr id="1652" name="Google Shape;1652;p44"/>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3</a:t>
            </a:r>
            <a:endParaRPr sz="1600">
              <a:solidFill>
                <a:srgbClr val="000000"/>
              </a:solidFill>
            </a:endParaRPr>
          </a:p>
        </p:txBody>
      </p:sp>
      <p:sp>
        <p:nvSpPr>
          <p:cNvPr id="1653" name="Google Shape;1653;p44"/>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[2]</a:t>
            </a:r>
            <a:r>
              <a:rPr lang="en-GB" sz="1100" baseline="-25000">
                <a:solidFill>
                  <a:srgbClr val="000000"/>
                </a:solidFill>
              </a:rPr>
              <a:t>n</a:t>
            </a:r>
            <a:endParaRPr sz="1600">
              <a:solidFill>
                <a:srgbClr val="000000"/>
              </a:solidFill>
            </a:endParaRPr>
          </a:p>
        </p:txBody>
      </p:sp>
      <p:sp>
        <p:nvSpPr>
          <p:cNvPr id="1644" name="Google Shape;1644;p44"/>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1</a:t>
            </a:r>
            <a:endParaRPr sz="1200" baseline="-25000"/>
          </a:p>
        </p:txBody>
      </p:sp>
      <p:sp>
        <p:nvSpPr>
          <p:cNvPr id="1642" name="Google Shape;1642;p44"/>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2</a:t>
            </a:r>
            <a:endParaRPr sz="1600">
              <a:solidFill>
                <a:srgbClr val="000000"/>
              </a:solidFill>
            </a:endParaRPr>
          </a:p>
        </p:txBody>
      </p:sp>
      <p:sp>
        <p:nvSpPr>
          <p:cNvPr id="1654" name="Google Shape;1654;p44"/>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3</a:t>
            </a:r>
            <a:endParaRPr sz="1600">
              <a:solidFill>
                <a:srgbClr val="000000"/>
              </a:solidFill>
            </a:endParaRPr>
          </a:p>
        </p:txBody>
      </p:sp>
      <p:sp>
        <p:nvSpPr>
          <p:cNvPr id="1640" name="Google Shape;1640;p44"/>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panose="020B0604020202020204"/>
              <a:buNone/>
            </a:pPr>
            <a:r>
              <a:rPr lang="en-GB" sz="1100">
                <a:solidFill>
                  <a:srgbClr val="000000"/>
                </a:solidFill>
              </a:rPr>
              <a:t>a</a:t>
            </a:r>
            <a:r>
              <a:rPr lang="en-GB" sz="1100" baseline="30000">
                <a:solidFill>
                  <a:srgbClr val="000000"/>
                </a:solidFill>
              </a:rPr>
              <a:t>[3]</a:t>
            </a:r>
            <a:r>
              <a:rPr lang="en-GB" sz="1100" baseline="-25000">
                <a:solidFill>
                  <a:srgbClr val="000000"/>
                </a:solidFill>
              </a:rPr>
              <a:t>n</a:t>
            </a:r>
            <a:endParaRPr sz="1600">
              <a:solidFill>
                <a:srgbClr val="000000"/>
              </a:solidFill>
            </a:endParaRPr>
          </a:p>
        </p:txBody>
      </p:sp>
      <p:cxnSp>
        <p:nvCxnSpPr>
          <p:cNvPr id="1655" name="Google Shape;1655;p44"/>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656" name="Google Shape;1656;p44"/>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44"/>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44"/>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44"/>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660" name="Google Shape;1660;p44"/>
          <p:cNvCxnSpPr>
            <a:endCxn id="1646"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661" name="Google Shape;1661;p44"/>
          <p:cNvCxnSpPr>
            <a:stCxn id="1629" idx="5"/>
            <a:endCxn id="1648"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662" name="Google Shape;1662;p44"/>
          <p:cNvCxnSpPr>
            <a:stCxn id="1629" idx="5"/>
            <a:endCxn id="1649"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663" name="Google Shape;1663;p44"/>
          <p:cNvCxnSpPr>
            <a:stCxn id="1629" idx="5"/>
            <a:endCxn id="1650"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664" name="Google Shape;1664;p44"/>
          <p:cNvCxnSpPr>
            <a:stCxn id="1630" idx="5"/>
            <a:endCxn id="1646"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665" name="Google Shape;1665;p44"/>
          <p:cNvCxnSpPr>
            <a:stCxn id="1630" idx="5"/>
            <a:endCxn id="1649"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666" name="Google Shape;1666;p44"/>
          <p:cNvCxnSpPr>
            <a:stCxn id="1630" idx="6"/>
            <a:endCxn id="1648"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667" name="Google Shape;1667;p44"/>
          <p:cNvCxnSpPr>
            <a:stCxn id="1630" idx="6"/>
            <a:endCxn id="1650"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668" name="Google Shape;1668;p44"/>
          <p:cNvCxnSpPr>
            <a:stCxn id="1631" idx="4"/>
            <a:endCxn id="1646"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669" name="Google Shape;1669;p44"/>
          <p:cNvCxnSpPr>
            <a:stCxn id="1631" idx="6"/>
            <a:endCxn id="1648"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670" name="Google Shape;1670;p44"/>
          <p:cNvCxnSpPr>
            <a:stCxn id="1631" idx="6"/>
            <a:endCxn id="1649"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671" name="Google Shape;1671;p44"/>
          <p:cNvCxnSpPr>
            <a:stCxn id="1631" idx="5"/>
            <a:endCxn id="1650"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672" name="Google Shape;1672;p44"/>
          <p:cNvCxnSpPr>
            <a:stCxn id="1656" idx="4"/>
            <a:endCxn id="1646"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673" name="Google Shape;1673;p44"/>
          <p:cNvCxnSpPr>
            <a:stCxn id="1656" idx="5"/>
            <a:endCxn id="1648"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674" name="Google Shape;1674;p44"/>
          <p:cNvCxnSpPr>
            <a:stCxn id="1656" idx="6"/>
            <a:endCxn id="1649"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675" name="Google Shape;1675;p44"/>
          <p:cNvCxnSpPr>
            <a:stCxn id="1656" idx="5"/>
            <a:endCxn id="1650"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676" name="Google Shape;1676;p44"/>
          <p:cNvCxnSpPr>
            <a:stCxn id="1657" idx="5"/>
            <a:endCxn id="1646"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677" name="Google Shape;1677;p44"/>
          <p:cNvCxnSpPr>
            <a:stCxn id="1657" idx="6"/>
            <a:endCxn id="1648"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678" name="Google Shape;1678;p44"/>
          <p:cNvCxnSpPr>
            <a:stCxn id="1657" idx="5"/>
            <a:endCxn id="1649"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679" name="Google Shape;1679;p44"/>
          <p:cNvCxnSpPr>
            <a:stCxn id="1657" idx="5"/>
            <a:endCxn id="1650"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680" name="Google Shape;1680;p44"/>
          <p:cNvCxnSpPr>
            <a:stCxn id="1658" idx="0"/>
            <a:endCxn id="1649"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681" name="Google Shape;1681;p44"/>
          <p:cNvCxnSpPr>
            <a:stCxn id="1658" idx="5"/>
            <a:endCxn id="1648"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682" name="Google Shape;1682;p44"/>
          <p:cNvCxnSpPr>
            <a:stCxn id="1658" idx="6"/>
            <a:endCxn id="1649"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683" name="Google Shape;1683;p44"/>
          <p:cNvCxnSpPr>
            <a:stCxn id="1658" idx="5"/>
            <a:endCxn id="1650"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684" name="Google Shape;1684;p44"/>
          <p:cNvCxnSpPr>
            <a:stCxn id="1659" idx="5"/>
            <a:endCxn id="1646"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685" name="Google Shape;1685;p44"/>
          <p:cNvCxnSpPr>
            <a:stCxn id="1659" idx="5"/>
            <a:endCxn id="1648"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686" name="Google Shape;1686;p44"/>
          <p:cNvCxnSpPr>
            <a:stCxn id="1659" idx="5"/>
            <a:endCxn id="1649"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687" name="Google Shape;1687;p44"/>
          <p:cNvCxnSpPr>
            <a:stCxn id="1659" idx="5"/>
            <a:endCxn id="1650"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688" name="Google Shape;1688;p44"/>
          <p:cNvCxnSpPr>
            <a:stCxn id="1646" idx="6"/>
            <a:endCxn id="1651"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89" name="Google Shape;1689;p44"/>
          <p:cNvCxnSpPr>
            <a:stCxn id="1646" idx="6"/>
            <a:endCxn id="1652"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90" name="Google Shape;1690;p44"/>
          <p:cNvCxnSpPr>
            <a:stCxn id="1646" idx="6"/>
            <a:endCxn id="1653"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91" name="Google Shape;1691;p44"/>
          <p:cNvCxnSpPr>
            <a:stCxn id="1648" idx="6"/>
            <a:endCxn id="1647"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92" name="Google Shape;1692;p44"/>
          <p:cNvCxnSpPr>
            <a:stCxn id="1648" idx="6"/>
            <a:endCxn id="1651"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93" name="Google Shape;1693;p44"/>
          <p:cNvCxnSpPr>
            <a:stCxn id="1648" idx="6"/>
            <a:endCxn id="1652"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94" name="Google Shape;1694;p44"/>
          <p:cNvCxnSpPr>
            <a:stCxn id="1648" idx="6"/>
            <a:endCxn id="1653"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95" name="Google Shape;1695;p44"/>
          <p:cNvCxnSpPr>
            <a:stCxn id="1649" idx="6"/>
            <a:endCxn id="1647"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96" name="Google Shape;1696;p44"/>
          <p:cNvCxnSpPr>
            <a:stCxn id="1649" idx="6"/>
            <a:endCxn id="1651"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97" name="Google Shape;1697;p44"/>
          <p:cNvCxnSpPr>
            <a:stCxn id="1649" idx="6"/>
            <a:endCxn id="1652"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98" name="Google Shape;1698;p44"/>
          <p:cNvCxnSpPr>
            <a:stCxn id="1649" idx="6"/>
            <a:endCxn id="1653"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99" name="Google Shape;1699;p44"/>
          <p:cNvCxnSpPr>
            <a:endCxn id="1647"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700" name="Google Shape;1700;p44"/>
          <p:cNvCxnSpPr>
            <a:stCxn id="1650" idx="6"/>
            <a:endCxn id="1651"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701" name="Google Shape;1701;p44"/>
          <p:cNvCxnSpPr>
            <a:stCxn id="1650" idx="6"/>
            <a:endCxn id="1652"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702" name="Google Shape;1702;p44"/>
          <p:cNvCxnSpPr>
            <a:stCxn id="1650" idx="6"/>
            <a:endCxn id="1653"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703" name="Google Shape;1703;p44"/>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704" name="Google Shape;1704;p44"/>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705" name="Google Shape;1705;p44"/>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706" name="Google Shape;1706;p44"/>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707" name="Google Shape;1707;p44"/>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708" name="Google Shape;1708;p44"/>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709" name="Google Shape;1709;p44"/>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710" name="Google Shape;1710;p44"/>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711" name="Google Shape;1711;p44"/>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712" name="Google Shape;1712;p44"/>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713" name="Google Shape;1713;p44"/>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714" name="Google Shape;1714;p44"/>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715" name="Google Shape;1715;p44"/>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716" name="Google Shape;1716;p44"/>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717" name="Google Shape;1717;p44"/>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718" name="Google Shape;1718;p44"/>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719" name="Google Shape;1719;p44"/>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720" name="Google Shape;1720;p44"/>
          <p:cNvCxnSpPr>
            <a:stCxn id="1654" idx="6"/>
            <a:endCxn id="1632"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721" name="Google Shape;1721;p44"/>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[4]</a:t>
            </a:r>
            <a:endParaRPr baseline="30000">
              <a:latin typeface="Consolas" panose="020B0609020204030204"/>
              <a:ea typeface="Consolas" panose="020B0609020204030204"/>
              <a:cs typeface="Consolas" panose="020B0609020204030204"/>
              <a:sym typeface="Consolas" panose="020B0609020204030204"/>
            </a:endParaRPr>
          </a:p>
        </p:txBody>
      </p:sp>
      <p:cxnSp>
        <p:nvCxnSpPr>
          <p:cNvPr id="1722" name="Google Shape;1722;p44"/>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723" name="Google Shape;1723;p44"/>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7"/>
        <p:cNvGrpSpPr/>
        <p:nvPr/>
      </p:nvGrpSpPr>
      <p:grpSpPr>
        <a:xfrm>
          <a:off x="0" y="0"/>
          <a:ext cx="0" cy="0"/>
          <a:chOff x="0" y="0"/>
          <a:chExt cx="0" cy="0"/>
        </a:xfrm>
      </p:grpSpPr>
      <p:sp>
        <p:nvSpPr>
          <p:cNvPr id="1728" name="Google Shape;1728;p45"/>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Input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29" name="Google Shape;1729;p45"/>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Hidden Layers</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0" name="Google Shape;1730;p45"/>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Consolas" panose="020B0609020204030204"/>
                <a:ea typeface="Consolas" panose="020B0609020204030204"/>
                <a:cs typeface="Consolas" panose="020B0609020204030204"/>
                <a:sym typeface="Consolas" panose="020B0609020204030204"/>
              </a:rPr>
              <a:t>Output Layer</a:t>
            </a:r>
            <a:endParaRPr sz="12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1" name="Google Shape;1731;p45"/>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X = 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[0]</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2" name="Google Shape;1732;p45"/>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45"/>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45"/>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4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F4CCCC"/>
                </a:solidFill>
              </a:rPr>
              <a:t>a</a:t>
            </a:r>
            <a:r>
              <a:rPr lang="en-GB" sz="1100" baseline="30000">
                <a:solidFill>
                  <a:srgbClr val="F4CCCC"/>
                </a:solidFill>
              </a:rPr>
              <a:t>[4]</a:t>
            </a:r>
            <a:endParaRPr sz="1600">
              <a:solidFill>
                <a:srgbClr val="F4CCCC"/>
              </a:solidFill>
            </a:endParaRPr>
          </a:p>
        </p:txBody>
      </p:sp>
      <p:cxnSp>
        <p:nvCxnSpPr>
          <p:cNvPr id="1736" name="Google Shape;1736;p45"/>
          <p:cNvCxnSpPr>
            <a:stCxn id="1735" idx="6"/>
            <a:endCxn id="1737"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1738" name="Google Shape;1738;p45"/>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[1]</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39" name="Google Shape;1739;p45"/>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[3]</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40" name="Google Shape;1740;p45"/>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45"/>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solidFill>
                  <a:srgbClr val="FFFFFF"/>
                </a:solidFill>
                <a:latin typeface="Consolas" panose="020B0609020204030204"/>
                <a:ea typeface="Consolas" panose="020B0609020204030204"/>
                <a:cs typeface="Consolas" panose="020B0609020204030204"/>
                <a:sym typeface="Consolas" panose="020B0609020204030204"/>
              </a:rPr>
              <a:t>X</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1742" name="Google Shape;1742;p45"/>
          <p:cNvCxnSpPr>
            <a:stCxn id="1743" idx="6"/>
            <a:endCxn id="1735"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1744" name="Google Shape;1744;p45"/>
          <p:cNvCxnSpPr>
            <a:stCxn id="1745" idx="6"/>
            <a:endCxn id="1735"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1746" name="Google Shape;1746;p45"/>
          <p:cNvCxnSpPr>
            <a:stCxn id="1747" idx="6"/>
            <a:endCxn id="1735"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1748" name="Google Shape;1748;p45"/>
          <p:cNvCxnSpPr>
            <a:stCxn id="1749" idx="6"/>
            <a:endCxn id="1750"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1737" name="Google Shape;1737;p45"/>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solidFill>
                  <a:srgbClr val="FFFFFF"/>
                </a:solidFill>
                <a:latin typeface="Consolas" panose="020B0609020204030204"/>
                <a:ea typeface="Consolas" panose="020B0609020204030204"/>
                <a:cs typeface="Consolas" panose="020B0609020204030204"/>
                <a:sym typeface="Consolas" panose="020B0609020204030204"/>
              </a:rPr>
              <a:t>Ŷ</a:t>
            </a:r>
            <a:endParaRPr sz="1200" b="1">
              <a:solidFill>
                <a:srgbClr val="FFFFFF"/>
              </a:solidFill>
              <a:latin typeface="Consolas" panose="020B0609020204030204"/>
              <a:ea typeface="Consolas" panose="020B0609020204030204"/>
              <a:cs typeface="Consolas" panose="020B0609020204030204"/>
              <a:sym typeface="Consolas" panose="020B0609020204030204"/>
            </a:endParaRPr>
          </a:p>
        </p:txBody>
      </p:sp>
      <p:sp>
        <p:nvSpPr>
          <p:cNvPr id="1749" name="Google Shape;1749;p4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1</a:t>
            </a:r>
            <a:endParaRPr sz="1200" baseline="-25000">
              <a:solidFill>
                <a:srgbClr val="D9EAD3"/>
              </a:solidFill>
            </a:endParaRPr>
          </a:p>
        </p:txBody>
      </p:sp>
      <p:sp>
        <p:nvSpPr>
          <p:cNvPr id="1751" name="Google Shape;1751;p4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2</a:t>
            </a:r>
            <a:endParaRPr sz="1600">
              <a:solidFill>
                <a:srgbClr val="D9EAD3"/>
              </a:solidFill>
            </a:endParaRPr>
          </a:p>
        </p:txBody>
      </p:sp>
      <p:sp>
        <p:nvSpPr>
          <p:cNvPr id="1752" name="Google Shape;1752;p4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3</a:t>
            </a:r>
            <a:endParaRPr sz="1600">
              <a:solidFill>
                <a:srgbClr val="D9EAD3"/>
              </a:solidFill>
            </a:endParaRPr>
          </a:p>
        </p:txBody>
      </p:sp>
      <p:sp>
        <p:nvSpPr>
          <p:cNvPr id="1753" name="Google Shape;1753;p4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[1]</a:t>
            </a:r>
            <a:r>
              <a:rPr lang="en-GB" sz="1100" baseline="-25000">
                <a:solidFill>
                  <a:srgbClr val="D9EAD3"/>
                </a:solidFill>
              </a:rPr>
              <a:t>n</a:t>
            </a:r>
            <a:endParaRPr sz="1100">
              <a:solidFill>
                <a:srgbClr val="D9EAD3"/>
              </a:solidFill>
            </a:endParaRPr>
          </a:p>
        </p:txBody>
      </p:sp>
      <p:sp>
        <p:nvSpPr>
          <p:cNvPr id="1750" name="Google Shape;1750;p4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1</a:t>
            </a:r>
            <a:endParaRPr sz="1200" baseline="-25000">
              <a:solidFill>
                <a:srgbClr val="D9EAD3"/>
              </a:solidFill>
            </a:endParaRPr>
          </a:p>
        </p:txBody>
      </p:sp>
      <p:sp>
        <p:nvSpPr>
          <p:cNvPr id="1754" name="Google Shape;1754;p4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2</a:t>
            </a:r>
            <a:endParaRPr sz="1600">
              <a:solidFill>
                <a:srgbClr val="D9EAD3"/>
              </a:solidFill>
            </a:endParaRPr>
          </a:p>
        </p:txBody>
      </p:sp>
      <p:sp>
        <p:nvSpPr>
          <p:cNvPr id="1755" name="Google Shape;1755;p4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3</a:t>
            </a:r>
            <a:endParaRPr sz="1600">
              <a:solidFill>
                <a:srgbClr val="D9EAD3"/>
              </a:solidFill>
            </a:endParaRPr>
          </a:p>
        </p:txBody>
      </p:sp>
      <p:sp>
        <p:nvSpPr>
          <p:cNvPr id="1756" name="Google Shape;1756;p4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[2]</a:t>
            </a:r>
            <a:r>
              <a:rPr lang="en-GB" sz="1100" baseline="-25000">
                <a:solidFill>
                  <a:srgbClr val="D9EAD3"/>
                </a:solidFill>
              </a:rPr>
              <a:t>n</a:t>
            </a:r>
            <a:endParaRPr sz="1600">
              <a:solidFill>
                <a:srgbClr val="D9EAD3"/>
              </a:solidFill>
            </a:endParaRPr>
          </a:p>
        </p:txBody>
      </p:sp>
      <p:sp>
        <p:nvSpPr>
          <p:cNvPr id="1747" name="Google Shape;1747;p4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1</a:t>
            </a:r>
            <a:endParaRPr sz="1200" baseline="-25000">
              <a:solidFill>
                <a:srgbClr val="D9EAD3"/>
              </a:solidFill>
            </a:endParaRPr>
          </a:p>
        </p:txBody>
      </p:sp>
      <p:sp>
        <p:nvSpPr>
          <p:cNvPr id="1745" name="Google Shape;1745;p4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2</a:t>
            </a:r>
            <a:endParaRPr sz="1600">
              <a:solidFill>
                <a:srgbClr val="D9EAD3"/>
              </a:solidFill>
            </a:endParaRPr>
          </a:p>
        </p:txBody>
      </p:sp>
      <p:sp>
        <p:nvSpPr>
          <p:cNvPr id="1757" name="Google Shape;1757;p4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3</a:t>
            </a:r>
            <a:endParaRPr sz="1600">
              <a:solidFill>
                <a:srgbClr val="D9EAD3"/>
              </a:solidFill>
            </a:endParaRPr>
          </a:p>
        </p:txBody>
      </p:sp>
      <p:sp>
        <p:nvSpPr>
          <p:cNvPr id="1743" name="Google Shape;1743;p4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rgbClr val="D9EAD3"/>
                </a:solidFill>
              </a:rPr>
              <a:t>a</a:t>
            </a:r>
            <a:r>
              <a:rPr lang="en-GB" sz="1100" baseline="30000">
                <a:solidFill>
                  <a:srgbClr val="D9EAD3"/>
                </a:solidFill>
              </a:rPr>
              <a:t>[3]</a:t>
            </a:r>
            <a:r>
              <a:rPr lang="en-GB" sz="1100" baseline="-25000">
                <a:solidFill>
                  <a:srgbClr val="D9EAD3"/>
                </a:solidFill>
              </a:rPr>
              <a:t>n</a:t>
            </a:r>
            <a:endParaRPr sz="1600">
              <a:solidFill>
                <a:srgbClr val="D9EAD3"/>
              </a:solidFill>
            </a:endParaRPr>
          </a:p>
        </p:txBody>
      </p:sp>
      <p:cxnSp>
        <p:nvCxnSpPr>
          <p:cNvPr id="1758" name="Google Shape;1758;p45"/>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1759" name="Google Shape;1759;p45"/>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45"/>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45"/>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45"/>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763" name="Google Shape;1763;p45"/>
          <p:cNvCxnSpPr>
            <a:endCxn id="1749"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1764" name="Google Shape;1764;p45"/>
          <p:cNvCxnSpPr>
            <a:stCxn id="1732" idx="5"/>
            <a:endCxn id="1751"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1765" name="Google Shape;1765;p45"/>
          <p:cNvCxnSpPr>
            <a:stCxn id="1732" idx="5"/>
            <a:endCxn id="1752"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1766" name="Google Shape;1766;p45"/>
          <p:cNvCxnSpPr>
            <a:stCxn id="1732" idx="5"/>
            <a:endCxn id="1753"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1767" name="Google Shape;1767;p45"/>
          <p:cNvCxnSpPr>
            <a:stCxn id="1733" idx="5"/>
            <a:endCxn id="1749"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1768" name="Google Shape;1768;p45"/>
          <p:cNvCxnSpPr>
            <a:stCxn id="1733" idx="5"/>
            <a:endCxn id="1752"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1769" name="Google Shape;1769;p45"/>
          <p:cNvCxnSpPr>
            <a:stCxn id="1733" idx="6"/>
            <a:endCxn id="1751"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1770" name="Google Shape;1770;p45"/>
          <p:cNvCxnSpPr>
            <a:stCxn id="1733" idx="6"/>
            <a:endCxn id="1753"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1771" name="Google Shape;1771;p45"/>
          <p:cNvCxnSpPr>
            <a:stCxn id="1734" idx="4"/>
            <a:endCxn id="1749"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1772" name="Google Shape;1772;p45"/>
          <p:cNvCxnSpPr>
            <a:stCxn id="1734" idx="6"/>
            <a:endCxn id="1751"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1773" name="Google Shape;1773;p45"/>
          <p:cNvCxnSpPr>
            <a:stCxn id="1734" idx="6"/>
            <a:endCxn id="1752"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1774" name="Google Shape;1774;p45"/>
          <p:cNvCxnSpPr>
            <a:stCxn id="1734" idx="5"/>
            <a:endCxn id="1753"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1775" name="Google Shape;1775;p45"/>
          <p:cNvCxnSpPr>
            <a:stCxn id="1759" idx="4"/>
            <a:endCxn id="1749"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1776" name="Google Shape;1776;p45"/>
          <p:cNvCxnSpPr>
            <a:stCxn id="1759" idx="5"/>
            <a:endCxn id="1751"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1777" name="Google Shape;1777;p45"/>
          <p:cNvCxnSpPr>
            <a:stCxn id="1759" idx="6"/>
            <a:endCxn id="1752"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1778" name="Google Shape;1778;p45"/>
          <p:cNvCxnSpPr>
            <a:stCxn id="1759" idx="5"/>
            <a:endCxn id="1753"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1779" name="Google Shape;1779;p45"/>
          <p:cNvCxnSpPr>
            <a:stCxn id="1760" idx="5"/>
            <a:endCxn id="1749"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1780" name="Google Shape;1780;p45"/>
          <p:cNvCxnSpPr>
            <a:stCxn id="1760" idx="6"/>
            <a:endCxn id="1751"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1781" name="Google Shape;1781;p45"/>
          <p:cNvCxnSpPr>
            <a:stCxn id="1760" idx="5"/>
            <a:endCxn id="1752"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1782" name="Google Shape;1782;p45"/>
          <p:cNvCxnSpPr>
            <a:stCxn id="1760" idx="5"/>
            <a:endCxn id="1753"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1783" name="Google Shape;1783;p45"/>
          <p:cNvCxnSpPr>
            <a:stCxn id="1761" idx="0"/>
            <a:endCxn id="1752"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1784" name="Google Shape;1784;p45"/>
          <p:cNvCxnSpPr>
            <a:stCxn id="1761" idx="5"/>
            <a:endCxn id="1751"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1785" name="Google Shape;1785;p45"/>
          <p:cNvCxnSpPr>
            <a:stCxn id="1761" idx="6"/>
            <a:endCxn id="1752"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1786" name="Google Shape;1786;p45"/>
          <p:cNvCxnSpPr>
            <a:stCxn id="1761" idx="5"/>
            <a:endCxn id="1753"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1787" name="Google Shape;1787;p45"/>
          <p:cNvCxnSpPr>
            <a:stCxn id="1762" idx="5"/>
            <a:endCxn id="1749"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1788" name="Google Shape;1788;p45"/>
          <p:cNvCxnSpPr>
            <a:stCxn id="1762" idx="5"/>
            <a:endCxn id="1751"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1789" name="Google Shape;1789;p45"/>
          <p:cNvCxnSpPr>
            <a:stCxn id="1762" idx="5"/>
            <a:endCxn id="1752"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1790" name="Google Shape;1790;p45"/>
          <p:cNvCxnSpPr>
            <a:stCxn id="1762" idx="5"/>
            <a:endCxn id="1753"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1791" name="Google Shape;1791;p45"/>
          <p:cNvCxnSpPr>
            <a:stCxn id="1749" idx="6"/>
            <a:endCxn id="1754"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2" name="Google Shape;1792;p45"/>
          <p:cNvCxnSpPr>
            <a:stCxn id="1749" idx="6"/>
            <a:endCxn id="1755"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1793" name="Google Shape;1793;p45"/>
          <p:cNvCxnSpPr>
            <a:stCxn id="1749" idx="6"/>
            <a:endCxn id="1756"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1794" name="Google Shape;1794;p45"/>
          <p:cNvCxnSpPr>
            <a:stCxn id="1751" idx="6"/>
            <a:endCxn id="1750"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5" name="Google Shape;1795;p45"/>
          <p:cNvCxnSpPr>
            <a:stCxn id="1751" idx="6"/>
            <a:endCxn id="1754"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1796" name="Google Shape;1796;p45"/>
          <p:cNvCxnSpPr>
            <a:stCxn id="1751" idx="6"/>
            <a:endCxn id="1755"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1797" name="Google Shape;1797;p45"/>
          <p:cNvCxnSpPr>
            <a:stCxn id="1751" idx="6"/>
            <a:endCxn id="1756"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1798" name="Google Shape;1798;p45"/>
          <p:cNvCxnSpPr>
            <a:stCxn id="1752" idx="6"/>
            <a:endCxn id="1750"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1799" name="Google Shape;1799;p45"/>
          <p:cNvCxnSpPr>
            <a:stCxn id="1752" idx="6"/>
            <a:endCxn id="1754"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1800" name="Google Shape;1800;p45"/>
          <p:cNvCxnSpPr>
            <a:stCxn id="1752" idx="6"/>
            <a:endCxn id="1755"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1801" name="Google Shape;1801;p45"/>
          <p:cNvCxnSpPr>
            <a:stCxn id="1752" idx="6"/>
            <a:endCxn id="1756"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1802" name="Google Shape;1802;p45"/>
          <p:cNvCxnSpPr>
            <a:endCxn id="1750"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1803" name="Google Shape;1803;p45"/>
          <p:cNvCxnSpPr>
            <a:stCxn id="1753" idx="6"/>
            <a:endCxn id="1754"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1804" name="Google Shape;1804;p45"/>
          <p:cNvCxnSpPr>
            <a:stCxn id="1753" idx="6"/>
            <a:endCxn id="1755"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1805" name="Google Shape;1805;p45"/>
          <p:cNvCxnSpPr>
            <a:stCxn id="1753" idx="6"/>
            <a:endCxn id="1756"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1806" name="Google Shape;1806;p45"/>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07" name="Google Shape;1807;p45"/>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08" name="Google Shape;1808;p45"/>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1809" name="Google Shape;1809;p45"/>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1810" name="Google Shape;1810;p45"/>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11" name="Google Shape;1811;p45"/>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12" name="Google Shape;1812;p45"/>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1813" name="Google Shape;1813;p45"/>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14" name="Google Shape;1814;p45"/>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1815" name="Google Shape;1815;p45"/>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1816" name="Google Shape;1816;p45"/>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1817" name="Google Shape;1817;p45"/>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1818" name="Google Shape;1818;p45"/>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1819" name="Google Shape;1819;p45"/>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20" name="Google Shape;1820;p45"/>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1821" name="Google Shape;1821;p45"/>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1822" name="Google Shape;1822;p45"/>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[2]</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1823" name="Google Shape;1823;p45"/>
          <p:cNvCxnSpPr>
            <a:stCxn id="1757" idx="6"/>
            <a:endCxn id="1735"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1824" name="Google Shape;1824;p45"/>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Consolas" panose="020B0609020204030204"/>
                <a:ea typeface="Consolas" panose="020B0609020204030204"/>
                <a:cs typeface="Consolas" panose="020B0609020204030204"/>
                <a:sym typeface="Consolas" panose="020B0609020204030204"/>
              </a:rPr>
              <a:t>A</a:t>
            </a:r>
            <a:r>
              <a:rPr lang="en-GB" baseline="30000">
                <a:solidFill>
                  <a:srgbClr val="FFFFFF"/>
                </a:solidFill>
                <a:latin typeface="Consolas" panose="020B0609020204030204"/>
                <a:ea typeface="Consolas" panose="020B0609020204030204"/>
                <a:cs typeface="Consolas" panose="020B0609020204030204"/>
                <a:sym typeface="Consolas" panose="020B0609020204030204"/>
              </a:rPr>
              <a:t>[4]</a:t>
            </a:r>
            <a:endParaRPr baseline="30000">
              <a:solidFill>
                <a:srgbClr val="FFFFFF"/>
              </a:solidFill>
              <a:latin typeface="Consolas" panose="020B0609020204030204"/>
              <a:ea typeface="Consolas" panose="020B0609020204030204"/>
              <a:cs typeface="Consolas" panose="020B0609020204030204"/>
              <a:sym typeface="Consolas" panose="020B0609020204030204"/>
            </a:endParaRPr>
          </a:p>
        </p:txBody>
      </p:sp>
      <p:cxnSp>
        <p:nvCxnSpPr>
          <p:cNvPr id="1825" name="Google Shape;1825;p45"/>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1826" name="Google Shape;1826;p45"/>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grpSp>
        <p:nvGrpSpPr>
          <p:cNvPr id="1831" name="Google Shape;1831;p46"/>
          <p:cNvGrpSpPr/>
          <p:nvPr/>
        </p:nvGrpSpPr>
        <p:grpSpPr>
          <a:xfrm>
            <a:off x="347454" y="2084814"/>
            <a:ext cx="1055455" cy="1030918"/>
            <a:chOff x="347441" y="529183"/>
            <a:chExt cx="2163705" cy="1824635"/>
          </a:xfrm>
        </p:grpSpPr>
        <p:grpSp>
          <p:nvGrpSpPr>
            <p:cNvPr id="1832" name="Google Shape;1832;p46"/>
            <p:cNvGrpSpPr/>
            <p:nvPr/>
          </p:nvGrpSpPr>
          <p:grpSpPr>
            <a:xfrm>
              <a:off x="745224" y="529183"/>
              <a:ext cx="1765922" cy="1596032"/>
              <a:chOff x="6240000" y="821025"/>
              <a:chExt cx="2904000" cy="2668950"/>
            </a:xfrm>
          </p:grpSpPr>
          <p:sp>
            <p:nvSpPr>
              <p:cNvPr id="1833" name="Google Shape;1833;p46"/>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4" name="Google Shape;1834;p46"/>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5" name="Google Shape;1835;p46"/>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46"/>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7" name="Google Shape;1837;p46"/>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8" name="Google Shape;1838;p46"/>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46"/>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0" name="Google Shape;1840;p46"/>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1" name="Google Shape;1841;p46"/>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46"/>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3" name="Google Shape;1843;p46"/>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4" name="Google Shape;1844;p46"/>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46"/>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6" name="Google Shape;1846;p46"/>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7" name="Google Shape;1847;p46"/>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46"/>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9" name="Google Shape;1849;p46"/>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0" name="Google Shape;1850;p46"/>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46"/>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2" name="Google Shape;1852;p46"/>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3" name="Google Shape;1853;p46"/>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46"/>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5" name="Google Shape;1855;p46"/>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6" name="Google Shape;1856;p46"/>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7" name="Google Shape;1857;p46"/>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8" name="Google Shape;1858;p46"/>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9" name="Google Shape;1859;p46"/>
            <p:cNvGrpSpPr/>
            <p:nvPr/>
          </p:nvGrpSpPr>
          <p:grpSpPr>
            <a:xfrm>
              <a:off x="546332" y="643484"/>
              <a:ext cx="1765922" cy="1596032"/>
              <a:chOff x="5950075" y="854725"/>
              <a:chExt cx="2904000" cy="2668950"/>
            </a:xfrm>
          </p:grpSpPr>
          <p:sp>
            <p:nvSpPr>
              <p:cNvPr id="1860" name="Google Shape;1860;p46"/>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46"/>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46"/>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46"/>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46"/>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46"/>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46"/>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46"/>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46"/>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46"/>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46"/>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46"/>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46"/>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46"/>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46"/>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46"/>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46"/>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46"/>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46"/>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46"/>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46"/>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46"/>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46"/>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46"/>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46"/>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46"/>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86" name="Google Shape;1886;p46"/>
            <p:cNvGrpSpPr/>
            <p:nvPr/>
          </p:nvGrpSpPr>
          <p:grpSpPr>
            <a:xfrm>
              <a:off x="347441" y="757786"/>
              <a:ext cx="1765922" cy="1596032"/>
              <a:chOff x="2854300" y="1168125"/>
              <a:chExt cx="2904000" cy="2668950"/>
            </a:xfrm>
          </p:grpSpPr>
          <p:sp>
            <p:nvSpPr>
              <p:cNvPr id="1887" name="Google Shape;1887;p46"/>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46"/>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46"/>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46"/>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46"/>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46"/>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46"/>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46"/>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46"/>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46"/>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46"/>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46"/>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46"/>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46"/>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46"/>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46"/>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46"/>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46"/>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46"/>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46"/>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46"/>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46"/>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46"/>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46"/>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46"/>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46"/>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13" name="Google Shape;1913;p46"/>
          <p:cNvGrpSpPr/>
          <p:nvPr/>
        </p:nvGrpSpPr>
        <p:grpSpPr>
          <a:xfrm>
            <a:off x="1858240" y="1429225"/>
            <a:ext cx="921407" cy="797461"/>
            <a:chOff x="3229840" y="362425"/>
            <a:chExt cx="921407" cy="797461"/>
          </a:xfrm>
        </p:grpSpPr>
        <p:sp>
          <p:nvSpPr>
            <p:cNvPr id="1914" name="Google Shape;1914;p4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4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4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17" name="Google Shape;1917;p46"/>
          <p:cNvGrpSpPr/>
          <p:nvPr/>
        </p:nvGrpSpPr>
        <p:grpSpPr>
          <a:xfrm>
            <a:off x="1858240" y="2656261"/>
            <a:ext cx="921400" cy="785200"/>
            <a:chOff x="2467840" y="1786561"/>
            <a:chExt cx="921400" cy="785200"/>
          </a:xfrm>
        </p:grpSpPr>
        <p:sp>
          <p:nvSpPr>
            <p:cNvPr id="1918" name="Google Shape;1918;p4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4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4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21" name="Google Shape;1921;p46"/>
          <p:cNvGrpSpPr/>
          <p:nvPr/>
        </p:nvGrpSpPr>
        <p:grpSpPr>
          <a:xfrm>
            <a:off x="3231306" y="1352333"/>
            <a:ext cx="877879" cy="877818"/>
            <a:chOff x="5950075" y="854725"/>
            <a:chExt cx="2904000" cy="2668950"/>
          </a:xfrm>
        </p:grpSpPr>
        <p:sp>
          <p:nvSpPr>
            <p:cNvPr id="1922" name="Google Shape;1922;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8" name="Google Shape;1948;p46"/>
          <p:cNvGrpSpPr/>
          <p:nvPr/>
        </p:nvGrpSpPr>
        <p:grpSpPr>
          <a:xfrm>
            <a:off x="3231582" y="2535430"/>
            <a:ext cx="877298" cy="879686"/>
            <a:chOff x="2854300" y="1168125"/>
            <a:chExt cx="2904000" cy="2668950"/>
          </a:xfrm>
        </p:grpSpPr>
        <p:sp>
          <p:nvSpPr>
            <p:cNvPr id="1949" name="Google Shape;1949;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975" name="Google Shape;1975;p46"/>
          <p:cNvCxnSpPr>
            <a:stCxn id="1848" idx="1"/>
            <a:endCxn id="191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6" name="Google Shape;1976;p46"/>
          <p:cNvCxnSpPr>
            <a:stCxn id="1848" idx="1"/>
            <a:endCxn id="192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7" name="Google Shape;1977;p46"/>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978" name="Google Shape;1978;p46"/>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979" name="Google Shape;1979;p46"/>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1980" name="Google Shape;1980;p46"/>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1981" name="Google Shape;1981;p46"/>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1982" name="Google Shape;1982;p46"/>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1983" name="Google Shape;1983;p46"/>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1984" name="Google Shape;1984;p46"/>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985" name="Google Shape;1985;p46"/>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986" name="Google Shape;1986;p46"/>
          <p:cNvGrpSpPr/>
          <p:nvPr/>
        </p:nvGrpSpPr>
        <p:grpSpPr>
          <a:xfrm>
            <a:off x="4755306" y="1352333"/>
            <a:ext cx="877879" cy="877818"/>
            <a:chOff x="5950075" y="854725"/>
            <a:chExt cx="2904000" cy="2668950"/>
          </a:xfrm>
        </p:grpSpPr>
        <p:sp>
          <p:nvSpPr>
            <p:cNvPr id="1987"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3" name="Google Shape;2013;p46"/>
          <p:cNvGrpSpPr/>
          <p:nvPr/>
        </p:nvGrpSpPr>
        <p:grpSpPr>
          <a:xfrm>
            <a:off x="4755582" y="2535430"/>
            <a:ext cx="877298" cy="879686"/>
            <a:chOff x="2854300" y="1168125"/>
            <a:chExt cx="2904000" cy="2668950"/>
          </a:xfrm>
        </p:grpSpPr>
        <p:sp>
          <p:nvSpPr>
            <p:cNvPr id="2014" name="Google Shape;2014;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40" name="Google Shape;2040;p46"/>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041" name="Google Shape;2041;p46"/>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042" name="Google Shape;2042;p46"/>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46"/>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46"/>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2045" name="Google Shape;2045;p46"/>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2046" name="Google Shape;2046;p46"/>
          <p:cNvGrpSpPr/>
          <p:nvPr/>
        </p:nvGrpSpPr>
        <p:grpSpPr>
          <a:xfrm>
            <a:off x="6357231" y="1352333"/>
            <a:ext cx="877879" cy="877818"/>
            <a:chOff x="5950075" y="854725"/>
            <a:chExt cx="2904000" cy="2668950"/>
          </a:xfrm>
        </p:grpSpPr>
        <p:sp>
          <p:nvSpPr>
            <p:cNvPr id="2047" name="Google Shape;2047;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3" name="Google Shape;2073;p46"/>
          <p:cNvGrpSpPr/>
          <p:nvPr/>
        </p:nvGrpSpPr>
        <p:grpSpPr>
          <a:xfrm>
            <a:off x="6357507" y="2535430"/>
            <a:ext cx="877298" cy="879686"/>
            <a:chOff x="2854300" y="1168125"/>
            <a:chExt cx="2904000" cy="2668950"/>
          </a:xfrm>
        </p:grpSpPr>
        <p:sp>
          <p:nvSpPr>
            <p:cNvPr id="2074" name="Google Shape;2074;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100" name="Google Shape;2100;p46"/>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101" name="Google Shape;2101;p46"/>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102" name="Google Shape;2102;p46"/>
          <p:cNvGrpSpPr/>
          <p:nvPr/>
        </p:nvGrpSpPr>
        <p:grpSpPr>
          <a:xfrm>
            <a:off x="7580381" y="1932433"/>
            <a:ext cx="877879" cy="877818"/>
            <a:chOff x="5950075" y="854725"/>
            <a:chExt cx="2904000" cy="2668950"/>
          </a:xfrm>
        </p:grpSpPr>
        <p:sp>
          <p:nvSpPr>
            <p:cNvPr id="2103" name="Google Shape;2103;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9" name="Google Shape;2129;p46"/>
          <p:cNvGrpSpPr/>
          <p:nvPr/>
        </p:nvGrpSpPr>
        <p:grpSpPr>
          <a:xfrm>
            <a:off x="7521282" y="2008030"/>
            <a:ext cx="877298" cy="879686"/>
            <a:chOff x="2854300" y="1168125"/>
            <a:chExt cx="2904000" cy="2668950"/>
          </a:xfrm>
        </p:grpSpPr>
        <p:sp>
          <p:nvSpPr>
            <p:cNvPr id="2130" name="Google Shape;2130;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156" name="Google Shape;2156;p46"/>
          <p:cNvCxnSpPr>
            <a:endCxn id="214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157" name="Google Shape;2157;p46"/>
          <p:cNvCxnSpPr>
            <a:stCxn id="2089" idx="1"/>
            <a:endCxn id="214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158" name="Google Shape;2158;p46"/>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a:t>
            </a:r>
            <a:endParaRPr sz="1100" baseline="30000">
              <a:latin typeface="Consolas" panose="020B0609020204030204"/>
              <a:ea typeface="Consolas" panose="020B0609020204030204"/>
              <a:cs typeface="Consolas" panose="020B0609020204030204"/>
              <a:sym typeface="Consolas" panose="020B0609020204030204"/>
            </a:endParaRPr>
          </a:p>
        </p:txBody>
      </p:sp>
      <p:sp>
        <p:nvSpPr>
          <p:cNvPr id="2159" name="Google Shape;2159;p46"/>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2160" name="Google Shape;2160;p46"/>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30000">
                <a:latin typeface="Consolas" panose="020B0609020204030204"/>
                <a:ea typeface="Consolas" panose="020B0609020204030204"/>
                <a:cs typeface="Consolas" panose="020B0609020204030204"/>
                <a:sym typeface="Consolas" panose="020B0609020204030204"/>
              </a:rPr>
              <a:t>[l-1]</a:t>
            </a:r>
            <a:endParaRPr sz="1100" baseline="30000">
              <a:latin typeface="Consolas" panose="020B0609020204030204"/>
              <a:ea typeface="Consolas" panose="020B0609020204030204"/>
              <a:cs typeface="Consolas" panose="020B0609020204030204"/>
              <a:sym typeface="Consolas" panose="020B0609020204030204"/>
            </a:endParaRPr>
          </a:p>
        </p:txBody>
      </p:sp>
      <p:cxnSp>
        <p:nvCxnSpPr>
          <p:cNvPr id="2161" name="Google Shape;2161;p46"/>
          <p:cNvCxnSpPr>
            <a:stCxn id="2160" idx="3"/>
            <a:endCxn id="2158"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2162" name="Google Shape;2162;p46"/>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grpSp>
        <p:nvGrpSpPr>
          <p:cNvPr id="2167" name="Google Shape;2167;p47"/>
          <p:cNvGrpSpPr/>
          <p:nvPr/>
        </p:nvGrpSpPr>
        <p:grpSpPr>
          <a:xfrm>
            <a:off x="347454" y="2084814"/>
            <a:ext cx="1055455" cy="1030918"/>
            <a:chOff x="347441" y="529183"/>
            <a:chExt cx="2163705" cy="1824635"/>
          </a:xfrm>
        </p:grpSpPr>
        <p:grpSp>
          <p:nvGrpSpPr>
            <p:cNvPr id="2168" name="Google Shape;2168;p47"/>
            <p:cNvGrpSpPr/>
            <p:nvPr/>
          </p:nvGrpSpPr>
          <p:grpSpPr>
            <a:xfrm>
              <a:off x="745224" y="529183"/>
              <a:ext cx="1765922" cy="1596032"/>
              <a:chOff x="6240000" y="821025"/>
              <a:chExt cx="2904000" cy="2668950"/>
            </a:xfrm>
          </p:grpSpPr>
          <p:sp>
            <p:nvSpPr>
              <p:cNvPr id="2169" name="Google Shape;2169;p47"/>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0" name="Google Shape;2170;p47"/>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1" name="Google Shape;2171;p47"/>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2" name="Google Shape;2172;p47"/>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3" name="Google Shape;2173;p47"/>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4" name="Google Shape;2174;p47"/>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5" name="Google Shape;2175;p47"/>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6" name="Google Shape;2176;p47"/>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7" name="Google Shape;2177;p47"/>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8" name="Google Shape;2178;p47"/>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9" name="Google Shape;2179;p47"/>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0" name="Google Shape;2180;p47"/>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1" name="Google Shape;2181;p47"/>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2" name="Google Shape;2182;p47"/>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3" name="Google Shape;2183;p47"/>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4" name="Google Shape;2184;p47"/>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5" name="Google Shape;2185;p47"/>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6" name="Google Shape;2186;p47"/>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7" name="Google Shape;2187;p47"/>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8" name="Google Shape;2188;p47"/>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9" name="Google Shape;2189;p47"/>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0" name="Google Shape;2190;p47"/>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1" name="Google Shape;2191;p47"/>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2" name="Google Shape;2192;p47"/>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3" name="Google Shape;2193;p47"/>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4" name="Google Shape;2194;p47"/>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195" name="Google Shape;2195;p47"/>
            <p:cNvGrpSpPr/>
            <p:nvPr/>
          </p:nvGrpSpPr>
          <p:grpSpPr>
            <a:xfrm>
              <a:off x="546332" y="643484"/>
              <a:ext cx="1765922" cy="1596032"/>
              <a:chOff x="5950075" y="854725"/>
              <a:chExt cx="2904000" cy="2668950"/>
            </a:xfrm>
          </p:grpSpPr>
          <p:sp>
            <p:nvSpPr>
              <p:cNvPr id="2196" name="Google Shape;2196;p47"/>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47"/>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47"/>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47"/>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47"/>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47"/>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47"/>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47"/>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47"/>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47"/>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47"/>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47"/>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47"/>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47"/>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47"/>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47"/>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47"/>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47"/>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47"/>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47"/>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47"/>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47"/>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47"/>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47"/>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47"/>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47"/>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2" name="Google Shape;2222;p47"/>
            <p:cNvGrpSpPr/>
            <p:nvPr/>
          </p:nvGrpSpPr>
          <p:grpSpPr>
            <a:xfrm>
              <a:off x="347441" y="757786"/>
              <a:ext cx="1765922" cy="1596032"/>
              <a:chOff x="2854300" y="1168125"/>
              <a:chExt cx="2904000" cy="2668950"/>
            </a:xfrm>
          </p:grpSpPr>
          <p:sp>
            <p:nvSpPr>
              <p:cNvPr id="2223" name="Google Shape;2223;p47"/>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47"/>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47"/>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47"/>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47"/>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47"/>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47"/>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47"/>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47"/>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47"/>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47"/>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47"/>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47"/>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47"/>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47"/>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47"/>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47"/>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47"/>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47"/>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47"/>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47"/>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47"/>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47"/>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47"/>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47"/>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47"/>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49" name="Google Shape;2249;p47"/>
          <p:cNvGrpSpPr/>
          <p:nvPr/>
        </p:nvGrpSpPr>
        <p:grpSpPr>
          <a:xfrm>
            <a:off x="1858240" y="1429225"/>
            <a:ext cx="921407" cy="797461"/>
            <a:chOff x="3229840" y="362425"/>
            <a:chExt cx="921407" cy="797461"/>
          </a:xfrm>
        </p:grpSpPr>
        <p:sp>
          <p:nvSpPr>
            <p:cNvPr id="2250" name="Google Shape;2250;p4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4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4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53" name="Google Shape;2253;p47"/>
          <p:cNvGrpSpPr/>
          <p:nvPr/>
        </p:nvGrpSpPr>
        <p:grpSpPr>
          <a:xfrm>
            <a:off x="1858240" y="2656261"/>
            <a:ext cx="921400" cy="785200"/>
            <a:chOff x="2467840" y="1786561"/>
            <a:chExt cx="921400" cy="785200"/>
          </a:xfrm>
        </p:grpSpPr>
        <p:sp>
          <p:nvSpPr>
            <p:cNvPr id="2254" name="Google Shape;2254;p4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4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4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57" name="Google Shape;2257;p47"/>
          <p:cNvGrpSpPr/>
          <p:nvPr/>
        </p:nvGrpSpPr>
        <p:grpSpPr>
          <a:xfrm>
            <a:off x="3231306" y="1352333"/>
            <a:ext cx="877879" cy="877818"/>
            <a:chOff x="5950075" y="854725"/>
            <a:chExt cx="2904000" cy="2668950"/>
          </a:xfrm>
        </p:grpSpPr>
        <p:sp>
          <p:nvSpPr>
            <p:cNvPr id="2258" name="Google Shape;2258;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4" name="Google Shape;2284;p47"/>
          <p:cNvGrpSpPr/>
          <p:nvPr/>
        </p:nvGrpSpPr>
        <p:grpSpPr>
          <a:xfrm>
            <a:off x="3231582" y="2535430"/>
            <a:ext cx="877298" cy="879686"/>
            <a:chOff x="2854300" y="1168125"/>
            <a:chExt cx="2904000" cy="2668950"/>
          </a:xfrm>
        </p:grpSpPr>
        <p:sp>
          <p:nvSpPr>
            <p:cNvPr id="2285" name="Google Shape;2285;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311" name="Google Shape;2311;p47"/>
          <p:cNvCxnSpPr>
            <a:stCxn id="2184" idx="1"/>
            <a:endCxn id="2252"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2" name="Google Shape;2312;p47"/>
          <p:cNvCxnSpPr>
            <a:stCxn id="2184" idx="1"/>
            <a:endCxn id="2256"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3" name="Google Shape;2313;p47"/>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314" name="Google Shape;2314;p47"/>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315" name="Google Shape;2315;p47"/>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2316" name="Google Shape;2316;p47"/>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317" name="Google Shape;2317;p47"/>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318" name="Google Shape;2318;p47"/>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2319" name="Google Shape;2319;p47"/>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2320" name="Google Shape;2320;p47"/>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321" name="Google Shape;2321;p47"/>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322" name="Google Shape;2322;p47"/>
          <p:cNvGrpSpPr/>
          <p:nvPr/>
        </p:nvGrpSpPr>
        <p:grpSpPr>
          <a:xfrm>
            <a:off x="4755306" y="1352333"/>
            <a:ext cx="877879" cy="877818"/>
            <a:chOff x="5950075" y="854725"/>
            <a:chExt cx="2904000" cy="2668950"/>
          </a:xfrm>
        </p:grpSpPr>
        <p:sp>
          <p:nvSpPr>
            <p:cNvPr id="2323" name="Google Shape;2323;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49" name="Google Shape;2349;p47"/>
          <p:cNvGrpSpPr/>
          <p:nvPr/>
        </p:nvGrpSpPr>
        <p:grpSpPr>
          <a:xfrm>
            <a:off x="4755582" y="2535430"/>
            <a:ext cx="877298" cy="879686"/>
            <a:chOff x="2854300" y="1168125"/>
            <a:chExt cx="2904000" cy="2668950"/>
          </a:xfrm>
        </p:grpSpPr>
        <p:sp>
          <p:nvSpPr>
            <p:cNvPr id="2350" name="Google Shape;2350;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76" name="Google Shape;2376;p47"/>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377" name="Google Shape;2377;p47"/>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378" name="Google Shape;2378;p47"/>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47"/>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47"/>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2381" name="Google Shape;2381;p47"/>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2382" name="Google Shape;2382;p47"/>
          <p:cNvGrpSpPr/>
          <p:nvPr/>
        </p:nvGrpSpPr>
        <p:grpSpPr>
          <a:xfrm>
            <a:off x="6357231" y="1352333"/>
            <a:ext cx="877879" cy="877818"/>
            <a:chOff x="5950075" y="854725"/>
            <a:chExt cx="2904000" cy="2668950"/>
          </a:xfrm>
        </p:grpSpPr>
        <p:sp>
          <p:nvSpPr>
            <p:cNvPr id="2383" name="Google Shape;2383;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9" name="Google Shape;2409;p47"/>
          <p:cNvGrpSpPr/>
          <p:nvPr/>
        </p:nvGrpSpPr>
        <p:grpSpPr>
          <a:xfrm>
            <a:off x="6357507" y="2535430"/>
            <a:ext cx="877298" cy="879686"/>
            <a:chOff x="2854300" y="1168125"/>
            <a:chExt cx="2904000" cy="2668950"/>
          </a:xfrm>
        </p:grpSpPr>
        <p:sp>
          <p:nvSpPr>
            <p:cNvPr id="2410" name="Google Shape;2410;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36" name="Google Shape;2436;p47"/>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437" name="Google Shape;2437;p47"/>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438" name="Google Shape;2438;p47"/>
          <p:cNvGrpSpPr/>
          <p:nvPr/>
        </p:nvGrpSpPr>
        <p:grpSpPr>
          <a:xfrm>
            <a:off x="7580381" y="1932433"/>
            <a:ext cx="877879" cy="877818"/>
            <a:chOff x="5950075" y="854725"/>
            <a:chExt cx="2904000" cy="2668950"/>
          </a:xfrm>
        </p:grpSpPr>
        <p:sp>
          <p:nvSpPr>
            <p:cNvPr id="2439" name="Google Shape;2439;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65" name="Google Shape;2465;p47"/>
          <p:cNvGrpSpPr/>
          <p:nvPr/>
        </p:nvGrpSpPr>
        <p:grpSpPr>
          <a:xfrm>
            <a:off x="7521282" y="2008030"/>
            <a:ext cx="877298" cy="879686"/>
            <a:chOff x="2854300" y="1168125"/>
            <a:chExt cx="2904000" cy="2668950"/>
          </a:xfrm>
        </p:grpSpPr>
        <p:sp>
          <p:nvSpPr>
            <p:cNvPr id="2466" name="Google Shape;2466;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7" name="Google Shape;2467;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8" name="Google Shape;2468;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9" name="Google Shape;2469;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92" name="Google Shape;2492;p47"/>
          <p:cNvCxnSpPr>
            <a:endCxn id="2477"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493" name="Google Shape;2493;p47"/>
          <p:cNvCxnSpPr>
            <a:stCxn id="2425" idx="1"/>
            <a:endCxn id="2477"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494" name="Google Shape;2494;p47"/>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2495" name="Google Shape;2495;p47"/>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grpSp>
        <p:nvGrpSpPr>
          <p:cNvPr id="2500" name="Google Shape;2500;p48"/>
          <p:cNvGrpSpPr/>
          <p:nvPr/>
        </p:nvGrpSpPr>
        <p:grpSpPr>
          <a:xfrm>
            <a:off x="576054" y="1780014"/>
            <a:ext cx="1055455" cy="1030918"/>
            <a:chOff x="347441" y="529183"/>
            <a:chExt cx="2163705" cy="1824635"/>
          </a:xfrm>
        </p:grpSpPr>
        <p:grpSp>
          <p:nvGrpSpPr>
            <p:cNvPr id="2501" name="Google Shape;2501;p48"/>
            <p:cNvGrpSpPr/>
            <p:nvPr/>
          </p:nvGrpSpPr>
          <p:grpSpPr>
            <a:xfrm>
              <a:off x="745224" y="529183"/>
              <a:ext cx="1765922" cy="1596032"/>
              <a:chOff x="6240000" y="821025"/>
              <a:chExt cx="2904000" cy="2668950"/>
            </a:xfrm>
          </p:grpSpPr>
          <p:sp>
            <p:nvSpPr>
              <p:cNvPr id="2502" name="Google Shape;2502;p4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3" name="Google Shape;2503;p4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4" name="Google Shape;2504;p4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5" name="Google Shape;2505;p4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6" name="Google Shape;2506;p4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7" name="Google Shape;2507;p4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8" name="Google Shape;2508;p4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9" name="Google Shape;2509;p4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0" name="Google Shape;2510;p4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1" name="Google Shape;2511;p4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2" name="Google Shape;2512;p4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3" name="Google Shape;2513;p4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4" name="Google Shape;2514;p4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5" name="Google Shape;2515;p4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6" name="Google Shape;2516;p4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7" name="Google Shape;2517;p4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8" name="Google Shape;2518;p4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9" name="Google Shape;2519;p4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0" name="Google Shape;2520;p4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1" name="Google Shape;2521;p4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2" name="Google Shape;2522;p4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3" name="Google Shape;2523;p4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4" name="Google Shape;2524;p4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5" name="Google Shape;2525;p4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6" name="Google Shape;2526;p4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7" name="Google Shape;2527;p4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528" name="Google Shape;2528;p48"/>
            <p:cNvGrpSpPr/>
            <p:nvPr/>
          </p:nvGrpSpPr>
          <p:grpSpPr>
            <a:xfrm>
              <a:off x="546332" y="643484"/>
              <a:ext cx="1765922" cy="1596032"/>
              <a:chOff x="5950075" y="854725"/>
              <a:chExt cx="2904000" cy="2668950"/>
            </a:xfrm>
          </p:grpSpPr>
          <p:sp>
            <p:nvSpPr>
              <p:cNvPr id="2529" name="Google Shape;2529;p4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4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4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4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4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4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4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4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4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4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4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4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4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4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4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4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4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4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4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4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4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4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4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4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4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4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55" name="Google Shape;2555;p48"/>
            <p:cNvGrpSpPr/>
            <p:nvPr/>
          </p:nvGrpSpPr>
          <p:grpSpPr>
            <a:xfrm>
              <a:off x="347441" y="757786"/>
              <a:ext cx="1765922" cy="1596032"/>
              <a:chOff x="2854300" y="1168125"/>
              <a:chExt cx="2904000" cy="2668950"/>
            </a:xfrm>
          </p:grpSpPr>
          <p:sp>
            <p:nvSpPr>
              <p:cNvPr id="2556" name="Google Shape;2556;p4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4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4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4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4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4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4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4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4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4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4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4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4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4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4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4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4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4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4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4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4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4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4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4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4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4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82" name="Google Shape;2582;p48"/>
          <p:cNvGrpSpPr/>
          <p:nvPr/>
        </p:nvGrpSpPr>
        <p:grpSpPr>
          <a:xfrm>
            <a:off x="2086840" y="1124425"/>
            <a:ext cx="921407" cy="797461"/>
            <a:chOff x="3229840" y="362425"/>
            <a:chExt cx="921407" cy="797461"/>
          </a:xfrm>
        </p:grpSpPr>
        <p:sp>
          <p:nvSpPr>
            <p:cNvPr id="2583" name="Google Shape;2583;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6" name="Google Shape;2586;p48"/>
          <p:cNvGrpSpPr/>
          <p:nvPr/>
        </p:nvGrpSpPr>
        <p:grpSpPr>
          <a:xfrm>
            <a:off x="2086840" y="2351461"/>
            <a:ext cx="921400" cy="785200"/>
            <a:chOff x="2467840" y="1786561"/>
            <a:chExt cx="921400" cy="785200"/>
          </a:xfrm>
        </p:grpSpPr>
        <p:sp>
          <p:nvSpPr>
            <p:cNvPr id="2587" name="Google Shape;2587;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0" name="Google Shape;2590;p48"/>
          <p:cNvGrpSpPr/>
          <p:nvPr/>
        </p:nvGrpSpPr>
        <p:grpSpPr>
          <a:xfrm>
            <a:off x="3459906" y="1047533"/>
            <a:ext cx="877879" cy="877818"/>
            <a:chOff x="5950075" y="854725"/>
            <a:chExt cx="2904000" cy="2668950"/>
          </a:xfrm>
        </p:grpSpPr>
        <p:sp>
          <p:nvSpPr>
            <p:cNvPr id="2591" name="Google Shape;2591;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17" name="Google Shape;2617;p48"/>
          <p:cNvGrpSpPr/>
          <p:nvPr/>
        </p:nvGrpSpPr>
        <p:grpSpPr>
          <a:xfrm>
            <a:off x="3460182" y="2230630"/>
            <a:ext cx="877298" cy="879686"/>
            <a:chOff x="2854300" y="1168125"/>
            <a:chExt cx="2904000" cy="2668950"/>
          </a:xfrm>
        </p:grpSpPr>
        <p:sp>
          <p:nvSpPr>
            <p:cNvPr id="2618" name="Google Shape;2618;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644" name="Google Shape;2644;p48"/>
          <p:cNvCxnSpPr>
            <a:stCxn id="2517" idx="1"/>
            <a:endCxn id="2585"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5" name="Google Shape;2645;p48"/>
          <p:cNvCxnSpPr>
            <a:stCxn id="2517" idx="1"/>
            <a:endCxn id="2589"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6" name="Google Shape;2646;p48"/>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647" name="Google Shape;2647;p48"/>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648" name="Google Shape;2648;p48"/>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NxNx3</a:t>
            </a:r>
            <a:endParaRPr sz="1100">
              <a:latin typeface="Consolas" panose="020B0609020204030204"/>
              <a:ea typeface="Consolas" panose="020B0609020204030204"/>
              <a:cs typeface="Consolas" panose="020B0609020204030204"/>
              <a:sym typeface="Consolas" panose="020B0609020204030204"/>
            </a:endParaRPr>
          </a:p>
        </p:txBody>
      </p:sp>
      <p:sp>
        <p:nvSpPr>
          <p:cNvPr id="2649" name="Google Shape;2649;p48"/>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650" name="Google Shape;2650;p48"/>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651" name="Google Shape;2651;p48"/>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sp>
        <p:nvSpPr>
          <p:cNvPr id="2652" name="Google Shape;2652;p48"/>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a:t>
            </a:r>
            <a:endParaRPr sz="1100">
              <a:latin typeface="Consolas" panose="020B0609020204030204"/>
              <a:ea typeface="Consolas" panose="020B0609020204030204"/>
              <a:cs typeface="Consolas" panose="020B0609020204030204"/>
              <a:sym typeface="Consolas" panose="020B0609020204030204"/>
            </a:endParaRPr>
          </a:p>
        </p:txBody>
      </p:sp>
      <p:cxnSp>
        <p:nvCxnSpPr>
          <p:cNvPr id="2653" name="Google Shape;2653;p48"/>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654" name="Google Shape;2654;p48"/>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655" name="Google Shape;2655;p48"/>
          <p:cNvGrpSpPr/>
          <p:nvPr/>
        </p:nvGrpSpPr>
        <p:grpSpPr>
          <a:xfrm>
            <a:off x="4983906" y="1047533"/>
            <a:ext cx="877879" cy="877818"/>
            <a:chOff x="5950075" y="854725"/>
            <a:chExt cx="2904000" cy="2668950"/>
          </a:xfrm>
        </p:grpSpPr>
        <p:sp>
          <p:nvSpPr>
            <p:cNvPr id="2656" name="Google Shape;2656;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82" name="Google Shape;2682;p48"/>
          <p:cNvGrpSpPr/>
          <p:nvPr/>
        </p:nvGrpSpPr>
        <p:grpSpPr>
          <a:xfrm>
            <a:off x="4984182" y="2230630"/>
            <a:ext cx="877298" cy="879686"/>
            <a:chOff x="2854300" y="1168125"/>
            <a:chExt cx="2904000" cy="2668950"/>
          </a:xfrm>
        </p:grpSpPr>
        <p:sp>
          <p:nvSpPr>
            <p:cNvPr id="2683" name="Google Shape;2683;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09" name="Google Shape;2709;p48"/>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+b1</a:t>
            </a:r>
            <a:endParaRPr sz="1100">
              <a:latin typeface="Consolas" panose="020B0609020204030204"/>
              <a:ea typeface="Consolas" panose="020B0609020204030204"/>
              <a:cs typeface="Consolas" panose="020B0609020204030204"/>
              <a:sym typeface="Consolas" panose="020B0609020204030204"/>
            </a:endParaRPr>
          </a:p>
        </p:txBody>
      </p:sp>
      <p:sp>
        <p:nvSpPr>
          <p:cNvPr id="2710" name="Google Shape;2710;p48"/>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+b2</a:t>
            </a:r>
            <a:endParaRPr sz="1100">
              <a:latin typeface="Consolas" panose="020B0609020204030204"/>
              <a:ea typeface="Consolas" panose="020B0609020204030204"/>
              <a:cs typeface="Consolas" panose="020B0609020204030204"/>
              <a:sym typeface="Consolas" panose="020B0609020204030204"/>
            </a:endParaRPr>
          </a:p>
        </p:txBody>
      </p:sp>
      <p:sp>
        <p:nvSpPr>
          <p:cNvPr id="2711" name="Google Shape;2711;p48"/>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48"/>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48"/>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sp>
        <p:nvSpPr>
          <p:cNvPr id="2714" name="Google Shape;2714;p48"/>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ReLU</a:t>
            </a:r>
            <a:endParaRPr sz="1100">
              <a:latin typeface="Consolas" panose="020B0609020204030204"/>
              <a:ea typeface="Consolas" panose="020B0609020204030204"/>
              <a:cs typeface="Consolas" panose="020B0609020204030204"/>
              <a:sym typeface="Consolas" panose="020B0609020204030204"/>
            </a:endParaRPr>
          </a:p>
        </p:txBody>
      </p:sp>
      <p:grpSp>
        <p:nvGrpSpPr>
          <p:cNvPr id="2715" name="Google Shape;2715;p48"/>
          <p:cNvGrpSpPr/>
          <p:nvPr/>
        </p:nvGrpSpPr>
        <p:grpSpPr>
          <a:xfrm>
            <a:off x="6585831" y="1047533"/>
            <a:ext cx="877879" cy="877818"/>
            <a:chOff x="5950075" y="854725"/>
            <a:chExt cx="2904000" cy="2668950"/>
          </a:xfrm>
        </p:grpSpPr>
        <p:sp>
          <p:nvSpPr>
            <p:cNvPr id="2716" name="Google Shape;2716;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42" name="Google Shape;2742;p48"/>
          <p:cNvGrpSpPr/>
          <p:nvPr/>
        </p:nvGrpSpPr>
        <p:grpSpPr>
          <a:xfrm>
            <a:off x="6586107" y="2230630"/>
            <a:ext cx="877298" cy="879686"/>
            <a:chOff x="2854300" y="1168125"/>
            <a:chExt cx="2904000" cy="2668950"/>
          </a:xfrm>
        </p:grpSpPr>
        <p:sp>
          <p:nvSpPr>
            <p:cNvPr id="2743" name="Google Shape;2743;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769" name="Google Shape;2769;p48"/>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770" name="Google Shape;2770;p48"/>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771" name="Google Shape;2771;p48"/>
          <p:cNvGrpSpPr/>
          <p:nvPr/>
        </p:nvGrpSpPr>
        <p:grpSpPr>
          <a:xfrm>
            <a:off x="7808981" y="1627633"/>
            <a:ext cx="877879" cy="877818"/>
            <a:chOff x="5950075" y="854725"/>
            <a:chExt cx="2904000" cy="2668950"/>
          </a:xfrm>
        </p:grpSpPr>
        <p:sp>
          <p:nvSpPr>
            <p:cNvPr id="2772" name="Google Shape;2772;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98" name="Google Shape;2798;p48"/>
          <p:cNvGrpSpPr/>
          <p:nvPr/>
        </p:nvGrpSpPr>
        <p:grpSpPr>
          <a:xfrm>
            <a:off x="7749832" y="1728905"/>
            <a:ext cx="877298" cy="879686"/>
            <a:chOff x="2854300" y="1168125"/>
            <a:chExt cx="2904000" cy="2668950"/>
          </a:xfrm>
        </p:grpSpPr>
        <p:sp>
          <p:nvSpPr>
            <p:cNvPr id="2799" name="Google Shape;2799;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825" name="Google Shape;2825;p48"/>
          <p:cNvCxnSpPr>
            <a:endCxn id="2810"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826" name="Google Shape;2826;p48"/>
          <p:cNvCxnSpPr>
            <a:stCxn id="2758" idx="1"/>
            <a:endCxn id="2810"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2827" name="Google Shape;2827;p48"/>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MxMX2</a:t>
            </a:r>
            <a:endParaRPr sz="1100">
              <a:latin typeface="Consolas" panose="020B0609020204030204"/>
              <a:ea typeface="Consolas" panose="020B0609020204030204"/>
              <a:cs typeface="Consolas" panose="020B0609020204030204"/>
              <a:sym typeface="Consolas" panose="020B0609020204030204"/>
            </a:endParaRPr>
          </a:p>
        </p:txBody>
      </p:sp>
      <p:sp>
        <p:nvSpPr>
          <p:cNvPr id="2828" name="Google Shape;2828;p48"/>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CONV operation</a:t>
            </a:r>
            <a:endParaRPr sz="1100">
              <a:latin typeface="Consolas" panose="020B0609020204030204"/>
              <a:ea typeface="Consolas" panose="020B0609020204030204"/>
              <a:cs typeface="Consolas" panose="020B0609020204030204"/>
              <a:sym typeface="Consolas" panose="020B0609020204030204"/>
            </a:endParaRPr>
          </a:p>
        </p:txBody>
      </p:sp>
      <p:sp>
        <p:nvSpPr>
          <p:cNvPr id="2829" name="Google Shape;2829;p4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4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4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sp>
        <p:nvSpPr>
          <p:cNvPr id="3248" name="Google Shape;3248;p52"/>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52"/>
          <p:cNvSpPr/>
          <p:nvPr/>
        </p:nvSpPr>
        <p:spPr>
          <a:xfrm>
            <a:off x="2179100" y="172775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251" name="Google Shape;3251;p5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sp>
        <p:nvSpPr>
          <p:cNvPr id="3252" name="Google Shape;3252;p52"/>
          <p:cNvSpPr/>
          <p:nvPr/>
        </p:nvSpPr>
        <p:spPr>
          <a:xfrm>
            <a:off x="2466050" y="42175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Input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grpSp>
        <p:nvGrpSpPr>
          <p:cNvPr id="3253" name="Google Shape;3253;p52"/>
          <p:cNvGrpSpPr/>
          <p:nvPr/>
        </p:nvGrpSpPr>
        <p:grpSpPr>
          <a:xfrm>
            <a:off x="3095581" y="3765083"/>
            <a:ext cx="255933" cy="258234"/>
            <a:chOff x="2372506" y="3438683"/>
            <a:chExt cx="255933" cy="258234"/>
          </a:xfrm>
        </p:grpSpPr>
        <p:pic>
          <p:nvPicPr>
            <p:cNvPr id="3254" name="Google Shape;3254;p52" descr="+" title="MathEquation,#585858"/>
            <p:cNvPicPr preferRelativeResize="0"/>
            <p:nvPr/>
          </p:nvPicPr>
          <p:blipFill>
            <a:blip r:embed="rId1"/>
            <a:stretch>
              <a:fillRect/>
            </a:stretch>
          </p:blipFill>
          <p:spPr>
            <a:xfrm>
              <a:off x="2407953" y="3466746"/>
              <a:ext cx="185039" cy="202107"/>
            </a:xfrm>
            <a:prstGeom prst="rect">
              <a:avLst/>
            </a:prstGeom>
            <a:noFill/>
            <a:ln>
              <a:noFill/>
            </a:ln>
          </p:spPr>
        </p:pic>
        <p:sp>
          <p:nvSpPr>
            <p:cNvPr id="3255" name="Google Shape;3255;p52"/>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256" name="Google Shape;3256;p52"/>
          <p:cNvGrpSpPr/>
          <p:nvPr/>
        </p:nvGrpSpPr>
        <p:grpSpPr>
          <a:xfrm>
            <a:off x="2466049" y="3701599"/>
            <a:ext cx="407181" cy="385200"/>
            <a:chOff x="7687999" y="1673849"/>
            <a:chExt cx="407181" cy="385200"/>
          </a:xfrm>
        </p:grpSpPr>
        <p:sp>
          <p:nvSpPr>
            <p:cNvPr id="3257" name="Google Shape;3257;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58" name="Google Shape;3258;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59" name="Google Shape;3259;p52"/>
          <p:cNvCxnSpPr>
            <a:endCxn id="3252" idx="2"/>
          </p:cNvCxnSpPr>
          <p:nvPr/>
        </p:nvCxnSpPr>
        <p:spPr>
          <a:xfrm rot="10800000">
            <a:off x="3223550" y="465347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0" name="Google Shape;3260;p52"/>
          <p:cNvCxnSpPr>
            <a:endCxn id="3255" idx="4"/>
          </p:cNvCxnSpPr>
          <p:nvPr/>
        </p:nvCxnSpPr>
        <p:spPr>
          <a:xfrm rot="10800000">
            <a:off x="3223548" y="402331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3261" name="Google Shape;3261;p52"/>
          <p:cNvCxnSpPr>
            <a:stCxn id="3255" idx="0"/>
            <a:endCxn id="3250" idx="2"/>
          </p:cNvCxnSpPr>
          <p:nvPr/>
        </p:nvCxnSpPr>
        <p:spPr>
          <a:xfrm rot="10800000">
            <a:off x="3223548" y="3386783"/>
            <a:ext cx="0" cy="378300"/>
          </a:xfrm>
          <a:prstGeom prst="straightConnector1">
            <a:avLst/>
          </a:prstGeom>
          <a:noFill/>
          <a:ln w="9525" cap="flat" cmpd="sng">
            <a:solidFill>
              <a:schemeClr val="dk2"/>
            </a:solidFill>
            <a:prstDash val="solid"/>
            <a:round/>
            <a:headEnd type="none" w="med" len="med"/>
            <a:tailEnd type="triangle" w="med" len="med"/>
          </a:ln>
        </p:spPr>
      </p:cxnSp>
      <p:sp>
        <p:nvSpPr>
          <p:cNvPr id="3262" name="Google Shape;3262;p52"/>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Output</a:t>
            </a:r>
            <a:endParaRPr sz="1100">
              <a:solidFill>
                <a:srgbClr val="666666"/>
              </a:solidFill>
            </a:endParaRPr>
          </a:p>
          <a:p>
            <a:pPr marL="0" lvl="0" indent="0" algn="ctr" rtl="0">
              <a:spcBef>
                <a:spcPts val="0"/>
              </a:spcBef>
              <a:spcAft>
                <a:spcPts val="0"/>
              </a:spcAft>
              <a:buNone/>
            </a:pPr>
            <a:r>
              <a:rPr lang="en-GB" sz="1100">
                <a:solidFill>
                  <a:srgbClr val="666666"/>
                </a:solidFill>
              </a:rPr>
              <a:t>Embedding</a:t>
            </a:r>
            <a:endParaRPr sz="1100">
              <a:solidFill>
                <a:srgbClr val="666666"/>
              </a:solidFill>
            </a:endParaRPr>
          </a:p>
        </p:txBody>
      </p:sp>
      <p:cxnSp>
        <p:nvCxnSpPr>
          <p:cNvPr id="3263" name="Google Shape;3263;p52"/>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4" name="Google Shape;3264;p52"/>
          <p:cNvCxnSpPr>
            <a:stCxn id="3257" idx="6"/>
            <a:endCxn id="3255" idx="2"/>
          </p:cNvCxnSpPr>
          <p:nvPr/>
        </p:nvCxnSpPr>
        <p:spPr>
          <a:xfrm>
            <a:off x="2873149" y="389419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3265" name="Google Shape;3265;p52"/>
          <p:cNvCxnSpPr>
            <a:stCxn id="3250" idx="2"/>
            <a:endCxn id="3251"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266" name="Google Shape;3266;p52"/>
          <p:cNvCxnSpPr>
            <a:stCxn id="3251"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267" name="Google Shape;3267;p52"/>
          <p:cNvCxnSpPr>
            <a:stCxn id="3250" idx="0"/>
            <a:endCxn id="3251"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268" name="Google Shape;3268;p5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269" name="Google Shape;3269;p5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70" name="Google Shape;3270;p52"/>
          <p:cNvCxnSpPr>
            <a:stCxn id="3251" idx="0"/>
            <a:endCxn id="3268"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271" name="Google Shape;3271;p52"/>
          <p:cNvCxnSpPr/>
          <p:nvPr/>
        </p:nvCxnSpPr>
        <p:spPr>
          <a:xfrm rot="5400000" flipH="1">
            <a:off x="2568500" y="182785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sp>
        <p:nvSpPr>
          <p:cNvPr id="3272" name="Google Shape;3272;p52"/>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Masked</a:t>
            </a:r>
            <a:endParaRPr sz="1100">
              <a:solidFill>
                <a:srgbClr val="666666"/>
              </a:solidFill>
            </a:endParaRPr>
          </a:p>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273" name="Google Shape;3273;p52"/>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74" name="Google Shape;3274;p52"/>
          <p:cNvCxnSpPr>
            <a:stCxn id="3272" idx="0"/>
            <a:endCxn id="3273"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75" name="Google Shape;3275;p52"/>
          <p:cNvGrpSpPr/>
          <p:nvPr/>
        </p:nvGrpSpPr>
        <p:grpSpPr>
          <a:xfrm flipH="1">
            <a:off x="5670621" y="3709189"/>
            <a:ext cx="424201" cy="385200"/>
            <a:chOff x="7687999" y="1673849"/>
            <a:chExt cx="407181" cy="385200"/>
          </a:xfrm>
        </p:grpSpPr>
        <p:sp>
          <p:nvSpPr>
            <p:cNvPr id="3276" name="Google Shape;3276;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77" name="Google Shape;3277;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78" name="Google Shape;3278;p52"/>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3279" name="Google Shape;3279;p52"/>
          <p:cNvCxnSpPr>
            <a:stCxn id="3276" idx="6"/>
            <a:endCxn id="3280"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3281" name="Google Shape;3281;p52"/>
          <p:cNvCxnSpPr>
            <a:stCxn id="3280"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3282" name="Google Shape;3282;p52"/>
          <p:cNvCxnSpPr>
            <a:stCxn id="3248" idx="2"/>
            <a:endCxn id="3273"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3283" name="Google Shape;3283;p52"/>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Multi-Head</a:t>
            </a:r>
            <a:endParaRPr sz="1100">
              <a:solidFill>
                <a:srgbClr val="666666"/>
              </a:solidFill>
            </a:endParaRPr>
          </a:p>
          <a:p>
            <a:pPr marL="0" lvl="0" indent="0" algn="ctr" rtl="0">
              <a:spcBef>
                <a:spcPts val="0"/>
              </a:spcBef>
              <a:spcAft>
                <a:spcPts val="0"/>
              </a:spcAft>
              <a:buNone/>
            </a:pPr>
            <a:r>
              <a:rPr lang="en-GB" sz="1100">
                <a:solidFill>
                  <a:srgbClr val="666666"/>
                </a:solidFill>
              </a:rPr>
              <a:t>Attention</a:t>
            </a:r>
            <a:endParaRPr sz="1100">
              <a:solidFill>
                <a:srgbClr val="666666"/>
              </a:solidFill>
            </a:endParaRPr>
          </a:p>
        </p:txBody>
      </p:sp>
      <p:sp>
        <p:nvSpPr>
          <p:cNvPr id="3284" name="Google Shape;3284;p52"/>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85" name="Google Shape;3285;p52"/>
          <p:cNvCxnSpPr>
            <a:stCxn id="3283" idx="0"/>
            <a:endCxn id="3284"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286" name="Google Shape;3286;p52"/>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Feed</a:t>
            </a:r>
            <a:endParaRPr sz="1100">
              <a:solidFill>
                <a:srgbClr val="666666"/>
              </a:solidFill>
            </a:endParaRPr>
          </a:p>
          <a:p>
            <a:pPr marL="0" lvl="0" indent="0" algn="ctr" rtl="0">
              <a:spcBef>
                <a:spcPts val="0"/>
              </a:spcBef>
              <a:spcAft>
                <a:spcPts val="0"/>
              </a:spcAft>
              <a:buNone/>
            </a:pPr>
            <a:r>
              <a:rPr lang="en-GB" sz="1100">
                <a:solidFill>
                  <a:srgbClr val="666666"/>
                </a:solidFill>
              </a:rPr>
              <a:t>Forward</a:t>
            </a:r>
            <a:endParaRPr sz="1100">
              <a:solidFill>
                <a:srgbClr val="666666"/>
              </a:solidFill>
            </a:endParaRPr>
          </a:p>
        </p:txBody>
      </p:sp>
      <p:sp>
        <p:nvSpPr>
          <p:cNvPr id="3287" name="Google Shape;3287;p52"/>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Add &amp; Norm</a:t>
            </a:r>
            <a:endParaRPr sz="1100">
              <a:solidFill>
                <a:srgbClr val="666666"/>
              </a:solidFill>
            </a:endParaRPr>
          </a:p>
        </p:txBody>
      </p:sp>
      <p:cxnSp>
        <p:nvCxnSpPr>
          <p:cNvPr id="3288" name="Google Shape;3288;p52"/>
          <p:cNvCxnSpPr>
            <a:stCxn id="3286" idx="0"/>
            <a:endCxn id="3287"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3289" name="Google Shape;3289;p52"/>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Linear</a:t>
            </a:r>
            <a:endParaRPr sz="1100">
              <a:solidFill>
                <a:srgbClr val="666666"/>
              </a:solidFill>
            </a:endParaRPr>
          </a:p>
        </p:txBody>
      </p:sp>
      <p:sp>
        <p:nvSpPr>
          <p:cNvPr id="3290" name="Google Shape;3290;p52"/>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666666"/>
                </a:solidFill>
              </a:rPr>
              <a:t>Softmax</a:t>
            </a:r>
            <a:endParaRPr sz="1100">
              <a:solidFill>
                <a:srgbClr val="666666"/>
              </a:solidFill>
            </a:endParaRPr>
          </a:p>
        </p:txBody>
      </p:sp>
      <p:cxnSp>
        <p:nvCxnSpPr>
          <p:cNvPr id="3291" name="Google Shape;3291;p52"/>
          <p:cNvCxnSpPr>
            <a:stCxn id="3273" idx="0"/>
            <a:endCxn id="3283"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2" name="Google Shape;3292;p52"/>
          <p:cNvCxnSpPr>
            <a:stCxn id="3284" idx="0"/>
            <a:endCxn id="3286"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3" name="Google Shape;3293;p52"/>
          <p:cNvCxnSpPr>
            <a:stCxn id="3284" idx="0"/>
            <a:endCxn id="3287"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3294" name="Google Shape;3294;p52"/>
          <p:cNvCxnSpPr>
            <a:stCxn id="3287" idx="0"/>
            <a:endCxn id="3289"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5" name="Google Shape;3295;p52"/>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6" name="Google Shape;3296;p5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97" name="Google Shape;3297;p52"/>
          <p:cNvGrpSpPr/>
          <p:nvPr/>
        </p:nvGrpSpPr>
        <p:grpSpPr>
          <a:xfrm>
            <a:off x="3223400" y="1827400"/>
            <a:ext cx="1832400" cy="601200"/>
            <a:chOff x="3223400" y="1827400"/>
            <a:chExt cx="1832400" cy="601200"/>
          </a:xfrm>
        </p:grpSpPr>
        <p:grpSp>
          <p:nvGrpSpPr>
            <p:cNvPr id="3298" name="Google Shape;3298;p52"/>
            <p:cNvGrpSpPr/>
            <p:nvPr/>
          </p:nvGrpSpPr>
          <p:grpSpPr>
            <a:xfrm>
              <a:off x="3223400" y="1827400"/>
              <a:ext cx="1832400" cy="601200"/>
              <a:chOff x="3223400" y="1827400"/>
              <a:chExt cx="1832400" cy="601200"/>
            </a:xfrm>
          </p:grpSpPr>
          <p:cxnSp>
            <p:nvCxnSpPr>
              <p:cNvPr id="3299" name="Google Shape;3299;p52"/>
              <p:cNvCxnSpPr>
                <a:stCxn id="3269" idx="0"/>
              </p:cNvCxnSpPr>
              <p:nvPr/>
            </p:nvCxnSpPr>
            <p:spPr>
              <a:xfrm rot="-5400000" flipH="1">
                <a:off x="3839000" y="121180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3300" name="Google Shape;3300;p52"/>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1" name="Google Shape;3301;p52"/>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2" name="Google Shape;3302;p52"/>
          <p:cNvCxnSpPr>
            <a:endCxn id="3284"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3303" name="Google Shape;3303;p52"/>
          <p:cNvGrpSpPr/>
          <p:nvPr/>
        </p:nvGrpSpPr>
        <p:grpSpPr>
          <a:xfrm flipH="1">
            <a:off x="5196157" y="3772639"/>
            <a:ext cx="266597" cy="258300"/>
            <a:chOff x="2372506" y="3438683"/>
            <a:chExt cx="255900" cy="258300"/>
          </a:xfrm>
        </p:grpSpPr>
        <p:pic>
          <p:nvPicPr>
            <p:cNvPr id="3304" name="Google Shape;3304;p52"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280" name="Google Shape;3280;p5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05" name="Google Shape;3305;p52"/>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3306" name="Google Shape;3306;p52"/>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3307" name="Google Shape;3307;p52"/>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3308" name="Google Shape;3308;p52"/>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2836" name="Google Shape;2836;p49"/>
          <p:cNvGrpSpPr/>
          <p:nvPr/>
        </p:nvGrpSpPr>
        <p:grpSpPr>
          <a:xfrm>
            <a:off x="1677893" y="1917852"/>
            <a:ext cx="1768767" cy="1771332"/>
            <a:chOff x="5448325" y="610550"/>
            <a:chExt cx="2742700" cy="2742000"/>
          </a:xfrm>
        </p:grpSpPr>
        <p:sp>
          <p:nvSpPr>
            <p:cNvPr id="2837" name="Google Shape;2837;p49"/>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49"/>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49"/>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49"/>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49"/>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49"/>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7" name="Google Shape;2937;p49"/>
          <p:cNvGrpSpPr/>
          <p:nvPr/>
        </p:nvGrpSpPr>
        <p:grpSpPr>
          <a:xfrm>
            <a:off x="1120231" y="1152499"/>
            <a:ext cx="530946" cy="531400"/>
            <a:chOff x="5448325" y="610550"/>
            <a:chExt cx="823300" cy="822600"/>
          </a:xfrm>
        </p:grpSpPr>
        <p:sp>
          <p:nvSpPr>
            <p:cNvPr id="2938" name="Google Shape;2938;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947" name="Google Shape;2947;p49"/>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948" name="Google Shape;2948;p49"/>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949" name="Google Shape;2949;p49"/>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950" name="Google Shape;2950;p49"/>
          <p:cNvGrpSpPr/>
          <p:nvPr/>
        </p:nvGrpSpPr>
        <p:grpSpPr>
          <a:xfrm>
            <a:off x="5553569" y="3258415"/>
            <a:ext cx="1768767" cy="1735686"/>
            <a:chOff x="5448325" y="610550"/>
            <a:chExt cx="2742700" cy="2742000"/>
          </a:xfrm>
        </p:grpSpPr>
        <p:sp>
          <p:nvSpPr>
            <p:cNvPr id="2951" name="Google Shape;2951;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49"/>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49"/>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49"/>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49"/>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49"/>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49"/>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1" name="Google Shape;3051;p49"/>
          <p:cNvGrpSpPr/>
          <p:nvPr/>
        </p:nvGrpSpPr>
        <p:grpSpPr>
          <a:xfrm>
            <a:off x="5196705" y="2583251"/>
            <a:ext cx="530946" cy="520706"/>
            <a:chOff x="5448325" y="610550"/>
            <a:chExt cx="823300" cy="822600"/>
          </a:xfrm>
        </p:grpSpPr>
        <p:sp>
          <p:nvSpPr>
            <p:cNvPr id="3052" name="Google Shape;3052;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061" name="Google Shape;3061;p49"/>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3062" name="Google Shape;3062;p49"/>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3063" name="Google Shape;3063;p49"/>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3064" name="Google Shape;3064;p49"/>
          <p:cNvGrpSpPr/>
          <p:nvPr/>
        </p:nvGrpSpPr>
        <p:grpSpPr>
          <a:xfrm>
            <a:off x="5122078" y="161353"/>
            <a:ext cx="2200237" cy="2274977"/>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176"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3177"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3178"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3179" name="Google Shape;3179;p49"/>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3180" name="Google Shape;3180;p49"/>
          <p:cNvCxnSpPr>
            <a:stCxn id="2896" idx="3"/>
            <a:endCxn id="3011"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3181" name="Google Shape;3181;p49"/>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S=1</a:t>
            </a:r>
            <a:endParaRPr sz="1100">
              <a:latin typeface="Consolas" panose="020B0609020204030204"/>
              <a:ea typeface="Consolas" panose="020B0609020204030204"/>
              <a:cs typeface="Consolas" panose="020B0609020204030204"/>
              <a:sym typeface="Consolas" panose="020B0609020204030204"/>
            </a:endParaRPr>
          </a:p>
        </p:txBody>
      </p:sp>
      <p:sp>
        <p:nvSpPr>
          <p:cNvPr id="3182" name="Google Shape;3182;p49"/>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S=2</a:t>
            </a:r>
            <a:endParaRPr sz="1100">
              <a:latin typeface="Consolas" panose="020B0609020204030204"/>
              <a:ea typeface="Consolas" panose="020B0609020204030204"/>
              <a:cs typeface="Consolas" panose="020B0609020204030204"/>
              <a:sym typeface="Consolas" panose="020B0609020204030204"/>
            </a:endParaRPr>
          </a:p>
        </p:txBody>
      </p:sp>
      <p:sp>
        <p:nvSpPr>
          <p:cNvPr id="3183" name="Google Shape;3183;p49"/>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Striding in CONV</a:t>
            </a:r>
            <a:endParaRPr sz="1200">
              <a:latin typeface="Consolas" panose="020B0609020204030204"/>
              <a:ea typeface="Consolas" panose="020B0609020204030204"/>
              <a:cs typeface="Consolas" panose="020B0609020204030204"/>
              <a:sym typeface="Consolas" panose="020B0609020204030204"/>
            </a:endParaRPr>
          </a:p>
        </p:txBody>
      </p:sp>
      <p:cxnSp>
        <p:nvCxnSpPr>
          <p:cNvPr id="3184" name="Google Shape;3184;p49"/>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grpSp>
        <p:nvGrpSpPr>
          <p:cNvPr id="3189" name="Google Shape;3189;p50"/>
          <p:cNvGrpSpPr/>
          <p:nvPr/>
        </p:nvGrpSpPr>
        <p:grpSpPr>
          <a:xfrm>
            <a:off x="1727266" y="866486"/>
            <a:ext cx="7840787" cy="3017654"/>
            <a:chOff x="736725" y="1294130"/>
            <a:chExt cx="7523304" cy="2396295"/>
          </a:xfrm>
        </p:grpSpPr>
        <p:sp>
          <p:nvSpPr>
            <p:cNvPr id="3190" name="Google Shape;3190;p50"/>
            <p:cNvSpPr/>
            <p:nvPr/>
          </p:nvSpPr>
          <p:spPr>
            <a:xfrm>
              <a:off x="736725" y="134067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0"/>
            <p:cNvSpPr/>
            <p:nvPr/>
          </p:nvSpPr>
          <p:spPr>
            <a:xfrm>
              <a:off x="6668829" y="1600281"/>
              <a:ext cx="1591200" cy="12465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0"/>
            <p:cNvSpPr/>
            <p:nvPr/>
          </p:nvSpPr>
          <p:spPr>
            <a:xfrm>
              <a:off x="4917240" y="2128853"/>
              <a:ext cx="1270200" cy="11907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0"/>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0"/>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0"/>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sp>
          <p:nvSpPr>
            <p:cNvPr id="3196" name="Google Shape;3196;p50"/>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NxNx64</a:t>
              </a:r>
              <a:endParaRPr sz="1000">
                <a:latin typeface="Consolas" panose="020B0609020204030204"/>
                <a:ea typeface="Consolas" panose="020B0609020204030204"/>
                <a:cs typeface="Consolas" panose="020B0609020204030204"/>
                <a:sym typeface="Consolas" panose="020B0609020204030204"/>
              </a:endParaRPr>
            </a:p>
          </p:txBody>
        </p:sp>
        <p:sp>
          <p:nvSpPr>
            <p:cNvPr id="3197" name="Google Shape;3197;p50"/>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NxNx32</a:t>
              </a:r>
              <a:endParaRPr sz="1000">
                <a:latin typeface="Consolas" panose="020B0609020204030204"/>
                <a:ea typeface="Consolas" panose="020B0609020204030204"/>
                <a:cs typeface="Consolas" panose="020B0609020204030204"/>
                <a:sym typeface="Consolas" panose="020B0609020204030204"/>
              </a:endParaRPr>
            </a:p>
          </p:txBody>
        </p:sp>
        <p:sp>
          <p:nvSpPr>
            <p:cNvPr id="3198" name="Google Shape;3198;p50"/>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NxNx128</a:t>
              </a:r>
              <a:endParaRPr sz="1000">
                <a:latin typeface="Consolas" panose="020B0609020204030204"/>
                <a:ea typeface="Consolas" panose="020B0609020204030204"/>
                <a:cs typeface="Consolas" panose="020B0609020204030204"/>
                <a:sym typeface="Consolas" panose="020B0609020204030204"/>
              </a:endParaRPr>
            </a:p>
          </p:txBody>
        </p:sp>
        <p:sp>
          <p:nvSpPr>
            <p:cNvPr id="3199" name="Google Shape;3199;p50"/>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a:solidFill>
                    <a:schemeClr val="dk1"/>
                  </a:solidFill>
                  <a:latin typeface="Consolas" panose="020B0609020204030204"/>
                  <a:ea typeface="Consolas" panose="020B0609020204030204"/>
                  <a:cs typeface="Consolas" panose="020B0609020204030204"/>
                  <a:sym typeface="Consolas" panose="020B0609020204030204"/>
                </a:rPr>
                <a:t>NxNx192</a:t>
              </a:r>
              <a:endParaRPr sz="1000">
                <a:latin typeface="Consolas" panose="020B0609020204030204"/>
                <a:ea typeface="Consolas" panose="020B0609020204030204"/>
                <a:cs typeface="Consolas" panose="020B0609020204030204"/>
                <a:sym typeface="Consolas" panose="020B0609020204030204"/>
              </a:endParaRPr>
            </a:p>
          </p:txBody>
        </p:sp>
        <p:cxnSp>
          <p:nvCxnSpPr>
            <p:cNvPr id="3200" name="Google Shape;3200;p50"/>
            <p:cNvCxnSpPr>
              <a:endCxn id="3194"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3201" name="Google Shape;3201;p50"/>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3202" name="Google Shape;3202;p50"/>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3203" name="Google Shape;3203;p50"/>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3204" name="Google Shape;3204;p50"/>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1x1 Same</a:t>
              </a:r>
              <a:endParaRPr sz="900" i="1">
                <a:latin typeface="Consolas" panose="020B0609020204030204"/>
                <a:ea typeface="Consolas" panose="020B0609020204030204"/>
                <a:cs typeface="Consolas" panose="020B0609020204030204"/>
                <a:sym typeface="Consolas" panose="020B0609020204030204"/>
              </a:endParaRPr>
            </a:p>
          </p:txBody>
        </p:sp>
        <p:sp>
          <p:nvSpPr>
            <p:cNvPr id="3205" name="Google Shape;3205;p50"/>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3x3 Same</a:t>
              </a:r>
              <a:endParaRPr sz="900" i="1">
                <a:latin typeface="Consolas" panose="020B0609020204030204"/>
                <a:ea typeface="Consolas" panose="020B0609020204030204"/>
                <a:cs typeface="Consolas" panose="020B0609020204030204"/>
                <a:sym typeface="Consolas" panose="020B0609020204030204"/>
              </a:endParaRPr>
            </a:p>
          </p:txBody>
        </p:sp>
        <p:sp>
          <p:nvSpPr>
            <p:cNvPr id="3206" name="Google Shape;3206;p50"/>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5x5 Same</a:t>
              </a:r>
              <a:endParaRPr sz="900" i="1">
                <a:latin typeface="Consolas" panose="020B0609020204030204"/>
                <a:ea typeface="Consolas" panose="020B0609020204030204"/>
                <a:cs typeface="Consolas" panose="020B0609020204030204"/>
                <a:sym typeface="Consolas" panose="020B0609020204030204"/>
              </a:endParaRPr>
            </a:p>
          </p:txBody>
        </p:sp>
        <p:sp>
          <p:nvSpPr>
            <p:cNvPr id="3207" name="Google Shape;3207;p50"/>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00" i="1">
                  <a:solidFill>
                    <a:schemeClr val="dk1"/>
                  </a:solidFill>
                  <a:latin typeface="Consolas" panose="020B0609020204030204"/>
                  <a:ea typeface="Consolas" panose="020B0609020204030204"/>
                  <a:cs typeface="Consolas" panose="020B0609020204030204"/>
                  <a:sym typeface="Consolas" panose="020B0609020204030204"/>
                </a:rPr>
                <a:t>MaxPool Same s=1</a:t>
              </a:r>
              <a:endParaRPr sz="900" i="1">
                <a:latin typeface="Consolas" panose="020B0609020204030204"/>
                <a:ea typeface="Consolas" panose="020B0609020204030204"/>
                <a:cs typeface="Consolas" panose="020B0609020204030204"/>
                <a:sym typeface="Consolas" panose="020B0609020204030204"/>
              </a:endParaRPr>
            </a:p>
          </p:txBody>
        </p:sp>
      </p:grpSp>
      <p:sp>
        <p:nvSpPr>
          <p:cNvPr id="3208" name="Google Shape;3208;p50"/>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000" b="1">
                <a:solidFill>
                  <a:schemeClr val="dk1"/>
                </a:solidFill>
                <a:latin typeface="Consolas" panose="020B0609020204030204"/>
                <a:ea typeface="Consolas" panose="020B0609020204030204"/>
                <a:cs typeface="Consolas" panose="020B0609020204030204"/>
                <a:sym typeface="Consolas" panose="020B0609020204030204"/>
              </a:rPr>
              <a:t>Inception Module</a:t>
            </a:r>
            <a:endParaRPr sz="1000" b="1">
              <a:latin typeface="Consolas" panose="020B0609020204030204"/>
              <a:ea typeface="Consolas" panose="020B0609020204030204"/>
              <a:cs typeface="Consolas" panose="020B0609020204030204"/>
              <a:sym typeface="Consolas" panose="020B0609020204030204"/>
            </a:endParaRPr>
          </a:p>
        </p:txBody>
      </p:sp>
      <p:sp>
        <p:nvSpPr>
          <p:cNvPr id="3209" name="Google Shape;3209;p50"/>
          <p:cNvSpPr/>
          <p:nvPr/>
        </p:nvSpPr>
        <p:spPr>
          <a:xfrm>
            <a:off x="147700" y="1840200"/>
            <a:ext cx="1267200" cy="12876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13"/>
        <p:cNvGrpSpPr/>
        <p:nvPr/>
      </p:nvGrpSpPr>
      <p:grpSpPr>
        <a:xfrm>
          <a:off x="0" y="0"/>
          <a:ext cx="0" cy="0"/>
          <a:chOff x="0" y="0"/>
          <a:chExt cx="0" cy="0"/>
        </a:xfrm>
      </p:grpSpPr>
      <p:sp>
        <p:nvSpPr>
          <p:cNvPr id="3214" name="Google Shape;3214;p51"/>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5" name="Google Shape;3215;p51"/>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6" name="Google Shape;3216;p51"/>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7" name="Google Shape;3217;p51"/>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51"/>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1"/>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0" name="Google Shape;3220;p51"/>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3221" name="Google Shape;3221;p51"/>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2" name="Google Shape;3222;p51"/>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3" name="Google Shape;3223;p51"/>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24" name="Google Shape;3224;p51"/>
          <p:cNvCxnSpPr>
            <a:stCxn id="3216" idx="6"/>
            <a:endCxn id="3221"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5" name="Google Shape;3225;p51"/>
          <p:cNvCxnSpPr>
            <a:stCxn id="3216" idx="6"/>
            <a:endCxn id="3223"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6" name="Google Shape;3226;p51"/>
          <p:cNvCxnSpPr>
            <a:stCxn id="3216" idx="6"/>
            <a:endCxn id="3222"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27" name="Google Shape;3227;p51"/>
          <p:cNvCxnSpPr>
            <a:stCxn id="3214" idx="6"/>
            <a:endCxn id="3223"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8" name="Google Shape;3228;p51"/>
          <p:cNvCxnSpPr>
            <a:stCxn id="3214" idx="6"/>
            <a:endCxn id="3221"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9" name="Google Shape;3229;p51"/>
          <p:cNvCxnSpPr>
            <a:stCxn id="3214" idx="6"/>
            <a:endCxn id="3222"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0" name="Google Shape;3230;p51"/>
          <p:cNvCxnSpPr>
            <a:stCxn id="3215" idx="6"/>
            <a:endCxn id="3223"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31" name="Google Shape;3231;p51"/>
          <p:cNvCxnSpPr>
            <a:stCxn id="3215" idx="6"/>
            <a:endCxn id="3221"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2" name="Google Shape;3232;p51"/>
          <p:cNvCxnSpPr>
            <a:stCxn id="3215" idx="6"/>
            <a:endCxn id="3222"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3233" name="Google Shape;3233;p51"/>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34" name="Google Shape;3234;p51"/>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35" name="Google Shape;3235;p51"/>
          <p:cNvCxnSpPr>
            <a:stCxn id="3223" idx="6"/>
            <a:endCxn id="3233"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36" name="Google Shape;3236;p51"/>
          <p:cNvCxnSpPr>
            <a:stCxn id="3223" idx="6"/>
            <a:endCxn id="3234"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37" name="Google Shape;3237;p51"/>
          <p:cNvCxnSpPr>
            <a:stCxn id="3221" idx="6"/>
            <a:endCxn id="3233"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3238" name="Google Shape;3238;p51"/>
          <p:cNvCxnSpPr>
            <a:stCxn id="3221" idx="6"/>
            <a:endCxn id="3234"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3239" name="Google Shape;3239;p51"/>
          <p:cNvCxnSpPr>
            <a:stCxn id="3222" idx="6"/>
            <a:endCxn id="3233"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40" name="Google Shape;3240;p51"/>
          <p:cNvCxnSpPr>
            <a:stCxn id="3222" idx="6"/>
            <a:endCxn id="3234"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41" name="Google Shape;3241;p51"/>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3242" name="Google Shape;3242;p51"/>
          <p:cNvCxnSpPr>
            <a:stCxn id="3234"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3243" name="Google Shape;3243;p51"/>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2"/>
        <p:cNvGrpSpPr/>
        <p:nvPr/>
      </p:nvGrpSpPr>
      <p:grpSpPr>
        <a:xfrm>
          <a:off x="0" y="0"/>
          <a:ext cx="0" cy="0"/>
          <a:chOff x="0" y="0"/>
          <a:chExt cx="0" cy="0"/>
        </a:xfrm>
      </p:grpSpPr>
      <p:sp>
        <p:nvSpPr>
          <p:cNvPr id="3313" name="Google Shape;3313;p5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CCCCCC"/>
                </a:solidFill>
              </a:rPr>
              <a:t>Multi-Head</a:t>
            </a:r>
            <a:endParaRPr sz="1100">
              <a:solidFill>
                <a:srgbClr val="CCCCCC"/>
              </a:solidFill>
            </a:endParaRPr>
          </a:p>
          <a:p>
            <a:pPr marL="0" lvl="0" indent="0" algn="ctr" rtl="0">
              <a:spcBef>
                <a:spcPts val="0"/>
              </a:spcBef>
              <a:spcAft>
                <a:spcPts val="0"/>
              </a:spcAft>
              <a:buNone/>
            </a:pPr>
            <a:r>
              <a:rPr lang="en-GB" sz="1100">
                <a:solidFill>
                  <a:srgbClr val="CCCCCC"/>
                </a:solidFill>
              </a:rPr>
              <a:t>Attention</a:t>
            </a:r>
            <a:endParaRPr sz="1100">
              <a:solidFill>
                <a:srgbClr val="CCCCCC"/>
              </a:solidFill>
            </a:endParaRPr>
          </a:p>
        </p:txBody>
      </p:sp>
      <p:sp>
        <p:nvSpPr>
          <p:cNvPr id="3316" name="Google Shape;3316;p5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sp>
        <p:nvSpPr>
          <p:cNvPr id="3317" name="Google Shape;3317;p5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Input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grpSp>
        <p:nvGrpSpPr>
          <p:cNvPr id="3318" name="Google Shape;3318;p53"/>
          <p:cNvGrpSpPr/>
          <p:nvPr/>
        </p:nvGrpSpPr>
        <p:grpSpPr>
          <a:xfrm>
            <a:off x="3095581" y="3765083"/>
            <a:ext cx="255900" cy="258300"/>
            <a:chOff x="2372506" y="3438683"/>
            <a:chExt cx="255900" cy="258300"/>
          </a:xfrm>
        </p:grpSpPr>
        <p:pic>
          <p:nvPicPr>
            <p:cNvPr id="3319" name="Google Shape;3319;p5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320" name="Google Shape;3320;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321" name="Google Shape;3321;p53"/>
          <p:cNvGrpSpPr/>
          <p:nvPr/>
        </p:nvGrpSpPr>
        <p:grpSpPr>
          <a:xfrm>
            <a:off x="2466049" y="3701599"/>
            <a:ext cx="407181" cy="385200"/>
            <a:chOff x="7687999" y="1673849"/>
            <a:chExt cx="407181" cy="385200"/>
          </a:xfrm>
        </p:grpSpPr>
        <p:sp>
          <p:nvSpPr>
            <p:cNvPr id="3322" name="Google Shape;3322;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23" name="Google Shape;3323;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24" name="Google Shape;3324;p53"/>
          <p:cNvCxnSpPr>
            <a:endCxn id="331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5" name="Google Shape;3325;p53"/>
          <p:cNvCxnSpPr>
            <a:endCxn id="332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3326" name="Google Shape;3326;p53"/>
          <p:cNvCxnSpPr>
            <a:stCxn id="3320" idx="0"/>
            <a:endCxn id="331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3327" name="Google Shape;3327;p5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Output</a:t>
            </a:r>
            <a:endParaRPr sz="1100">
              <a:solidFill>
                <a:srgbClr val="D9D9D9"/>
              </a:solidFill>
            </a:endParaRPr>
          </a:p>
          <a:p>
            <a:pPr marL="0" lvl="0" indent="0" algn="ctr" rtl="0">
              <a:spcBef>
                <a:spcPts val="0"/>
              </a:spcBef>
              <a:spcAft>
                <a:spcPts val="0"/>
              </a:spcAft>
              <a:buNone/>
            </a:pPr>
            <a:r>
              <a:rPr lang="en-GB" sz="1100">
                <a:solidFill>
                  <a:srgbClr val="D9D9D9"/>
                </a:solidFill>
              </a:rPr>
              <a:t>Embedding</a:t>
            </a:r>
            <a:endParaRPr sz="1100">
              <a:solidFill>
                <a:srgbClr val="D9D9D9"/>
              </a:solidFill>
            </a:endParaRPr>
          </a:p>
        </p:txBody>
      </p:sp>
      <p:cxnSp>
        <p:nvCxnSpPr>
          <p:cNvPr id="3328" name="Google Shape;3328;p5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9" name="Google Shape;3329;p53"/>
          <p:cNvCxnSpPr>
            <a:stCxn id="3322" idx="6"/>
            <a:endCxn id="332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3330" name="Google Shape;3330;p53"/>
          <p:cNvCxnSpPr>
            <a:stCxn id="3315" idx="2"/>
            <a:endCxn id="331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3331" name="Google Shape;3331;p53"/>
          <p:cNvCxnSpPr>
            <a:stCxn id="331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332" name="Google Shape;3332;p53"/>
          <p:cNvCxnSpPr>
            <a:stCxn id="3315" idx="0"/>
            <a:endCxn id="331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333" name="Google Shape;3333;p5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3334" name="Google Shape;3334;p5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35" name="Google Shape;3335;p53"/>
          <p:cNvCxnSpPr>
            <a:stCxn id="3316" idx="0"/>
            <a:endCxn id="333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3336" name="Google Shape;3336;p5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3337" name="Google Shape;3337;p5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Masked</a:t>
            </a:r>
            <a:endParaRPr sz="1100">
              <a:solidFill>
                <a:srgbClr val="D9D9D9"/>
              </a:solidFill>
            </a:endParaRPr>
          </a:p>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3338" name="Google Shape;3338;p5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39" name="Google Shape;3339;p53"/>
          <p:cNvCxnSpPr>
            <a:stCxn id="3337" idx="0"/>
            <a:endCxn id="333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40" name="Google Shape;3340;p53"/>
          <p:cNvGrpSpPr/>
          <p:nvPr/>
        </p:nvGrpSpPr>
        <p:grpSpPr>
          <a:xfrm flipH="1">
            <a:off x="5670621" y="3709189"/>
            <a:ext cx="424201" cy="385200"/>
            <a:chOff x="7687999" y="1673849"/>
            <a:chExt cx="407181" cy="385200"/>
          </a:xfrm>
        </p:grpSpPr>
        <p:sp>
          <p:nvSpPr>
            <p:cNvPr id="3341" name="Google Shape;3341;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42" name="Google Shape;3342;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43" name="Google Shape;3343;p5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3344" name="Google Shape;3344;p53"/>
          <p:cNvCxnSpPr>
            <a:stCxn id="3341" idx="6"/>
            <a:endCxn id="334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3346" name="Google Shape;3346;p53"/>
          <p:cNvCxnSpPr>
            <a:stCxn id="334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3347" name="Google Shape;3347;p53"/>
          <p:cNvCxnSpPr>
            <a:stCxn id="3313" idx="2"/>
            <a:endCxn id="333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3348" name="Google Shape;3348;p5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Multi-Head</a:t>
            </a:r>
            <a:endParaRPr sz="1100">
              <a:solidFill>
                <a:srgbClr val="D9D9D9"/>
              </a:solidFill>
            </a:endParaRPr>
          </a:p>
          <a:p>
            <a:pPr marL="0" lvl="0" indent="0" algn="ctr" rtl="0">
              <a:spcBef>
                <a:spcPts val="0"/>
              </a:spcBef>
              <a:spcAft>
                <a:spcPts val="0"/>
              </a:spcAft>
              <a:buNone/>
            </a:pPr>
            <a:r>
              <a:rPr lang="en-GB" sz="1100">
                <a:solidFill>
                  <a:srgbClr val="D9D9D9"/>
                </a:solidFill>
              </a:rPr>
              <a:t>Attention</a:t>
            </a:r>
            <a:endParaRPr sz="1100">
              <a:solidFill>
                <a:srgbClr val="D9D9D9"/>
              </a:solidFill>
            </a:endParaRPr>
          </a:p>
        </p:txBody>
      </p:sp>
      <p:sp>
        <p:nvSpPr>
          <p:cNvPr id="3349" name="Google Shape;3349;p5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50" name="Google Shape;3350;p53"/>
          <p:cNvCxnSpPr>
            <a:stCxn id="3348" idx="0"/>
            <a:endCxn id="334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351" name="Google Shape;3351;p5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Feed</a:t>
            </a:r>
            <a:endParaRPr sz="1100">
              <a:solidFill>
                <a:srgbClr val="D9D9D9"/>
              </a:solidFill>
            </a:endParaRPr>
          </a:p>
          <a:p>
            <a:pPr marL="0" lvl="0" indent="0" algn="ctr" rtl="0">
              <a:spcBef>
                <a:spcPts val="0"/>
              </a:spcBef>
              <a:spcAft>
                <a:spcPts val="0"/>
              </a:spcAft>
              <a:buNone/>
            </a:pPr>
            <a:r>
              <a:rPr lang="en-GB" sz="1100">
                <a:solidFill>
                  <a:srgbClr val="D9D9D9"/>
                </a:solidFill>
              </a:rPr>
              <a:t>Forward</a:t>
            </a:r>
            <a:endParaRPr sz="1100">
              <a:solidFill>
                <a:srgbClr val="D9D9D9"/>
              </a:solidFill>
            </a:endParaRPr>
          </a:p>
        </p:txBody>
      </p:sp>
      <p:sp>
        <p:nvSpPr>
          <p:cNvPr id="3352" name="Google Shape;3352;p5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Add &amp; Norm</a:t>
            </a:r>
            <a:endParaRPr sz="1100">
              <a:solidFill>
                <a:srgbClr val="D9D9D9"/>
              </a:solidFill>
            </a:endParaRPr>
          </a:p>
        </p:txBody>
      </p:sp>
      <p:cxnSp>
        <p:nvCxnSpPr>
          <p:cNvPr id="3353" name="Google Shape;3353;p53"/>
          <p:cNvCxnSpPr>
            <a:stCxn id="3351" idx="0"/>
            <a:endCxn id="335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3354" name="Google Shape;3354;p5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Linear</a:t>
            </a:r>
            <a:endParaRPr sz="1100">
              <a:solidFill>
                <a:srgbClr val="D9D9D9"/>
              </a:solidFill>
            </a:endParaRPr>
          </a:p>
        </p:txBody>
      </p:sp>
      <p:sp>
        <p:nvSpPr>
          <p:cNvPr id="3355" name="Google Shape;3355;p5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D9D9D9"/>
                </a:solidFill>
              </a:rPr>
              <a:t>Softmax</a:t>
            </a:r>
            <a:endParaRPr sz="1100">
              <a:solidFill>
                <a:srgbClr val="D9D9D9"/>
              </a:solidFill>
            </a:endParaRPr>
          </a:p>
        </p:txBody>
      </p:sp>
      <p:cxnSp>
        <p:nvCxnSpPr>
          <p:cNvPr id="3356" name="Google Shape;3356;p53"/>
          <p:cNvCxnSpPr>
            <a:stCxn id="3338" idx="0"/>
            <a:endCxn id="334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7" name="Google Shape;3357;p53"/>
          <p:cNvCxnSpPr>
            <a:stCxn id="3349" idx="0"/>
            <a:endCxn id="335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8" name="Google Shape;3358;p53"/>
          <p:cNvCxnSpPr>
            <a:stCxn id="3349" idx="0"/>
            <a:endCxn id="335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3359" name="Google Shape;3359;p53"/>
          <p:cNvCxnSpPr>
            <a:stCxn id="3352" idx="0"/>
            <a:endCxn id="335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3360" name="Google Shape;3360;p53"/>
          <p:cNvCxnSpPr>
            <a:endCxn id="335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3361" name="Google Shape;3361;p5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62" name="Google Shape;3362;p53"/>
          <p:cNvGrpSpPr/>
          <p:nvPr/>
        </p:nvGrpSpPr>
        <p:grpSpPr>
          <a:xfrm>
            <a:off x="3223400" y="1827400"/>
            <a:ext cx="1832400" cy="601200"/>
            <a:chOff x="3223400" y="1827400"/>
            <a:chExt cx="1832400" cy="601200"/>
          </a:xfrm>
        </p:grpSpPr>
        <p:grpSp>
          <p:nvGrpSpPr>
            <p:cNvPr id="3363" name="Google Shape;3363;p53"/>
            <p:cNvGrpSpPr/>
            <p:nvPr/>
          </p:nvGrpSpPr>
          <p:grpSpPr>
            <a:xfrm>
              <a:off x="3223400" y="1827400"/>
              <a:ext cx="1832400" cy="601200"/>
              <a:chOff x="3223400" y="1827400"/>
              <a:chExt cx="1832400" cy="601200"/>
            </a:xfrm>
          </p:grpSpPr>
          <p:cxnSp>
            <p:nvCxnSpPr>
              <p:cNvPr id="3364" name="Google Shape;3364;p53"/>
              <p:cNvCxnSpPr>
                <a:stCxn id="333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3365" name="Google Shape;3365;p5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6" name="Google Shape;3366;p5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7" name="Google Shape;3367;p53"/>
          <p:cNvCxnSpPr>
            <a:endCxn id="334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3368" name="Google Shape;3368;p53"/>
          <p:cNvGrpSpPr/>
          <p:nvPr/>
        </p:nvGrpSpPr>
        <p:grpSpPr>
          <a:xfrm flipH="1">
            <a:off x="5196157" y="3772639"/>
            <a:ext cx="266597" cy="258300"/>
            <a:chOff x="2372506" y="3438683"/>
            <a:chExt cx="255900" cy="258300"/>
          </a:xfrm>
        </p:grpSpPr>
        <p:pic>
          <p:nvPicPr>
            <p:cNvPr id="3369" name="Google Shape;3369;p53" descr="+" title="MathEquation,#585858"/>
            <p:cNvPicPr preferRelativeResize="0"/>
            <p:nvPr/>
          </p:nvPicPr>
          <p:blipFill>
            <a:blip r:embed="rId1"/>
            <a:stretch>
              <a:fillRect/>
            </a:stretch>
          </p:blipFill>
          <p:spPr>
            <a:xfrm>
              <a:off x="2407953" y="3466746"/>
              <a:ext cx="185040" cy="202107"/>
            </a:xfrm>
            <a:prstGeom prst="rect">
              <a:avLst/>
            </a:prstGeom>
            <a:noFill/>
            <a:ln>
              <a:noFill/>
            </a:ln>
          </p:spPr>
        </p:pic>
        <p:sp>
          <p:nvSpPr>
            <p:cNvPr id="3345" name="Google Shape;3345;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70" name="Google Shape;3370;p5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Inputs</a:t>
            </a:r>
            <a:endParaRPr sz="1100">
              <a:solidFill>
                <a:srgbClr val="999999"/>
              </a:solidFill>
            </a:endParaRPr>
          </a:p>
        </p:txBody>
      </p:sp>
      <p:sp>
        <p:nvSpPr>
          <p:cNvPr id="3371" name="Google Shape;3371;p5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Outputs (shifted right)</a:t>
            </a:r>
            <a:endParaRPr sz="1100">
              <a:solidFill>
                <a:srgbClr val="999999"/>
              </a:solidFill>
            </a:endParaRPr>
          </a:p>
        </p:txBody>
      </p:sp>
      <p:sp>
        <p:nvSpPr>
          <p:cNvPr id="3372" name="Google Shape;3372;p5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
        <p:nvSpPr>
          <p:cNvPr id="3373" name="Google Shape;3373;p5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999999"/>
                </a:solidFill>
              </a:rPr>
              <a:t>Positional </a:t>
            </a:r>
            <a:endParaRPr sz="1100">
              <a:solidFill>
                <a:srgbClr val="999999"/>
              </a:solidFill>
            </a:endParaRPr>
          </a:p>
          <a:p>
            <a:pPr marL="0" lvl="0" indent="0" algn="ctr" rtl="0">
              <a:spcBef>
                <a:spcPts val="0"/>
              </a:spcBef>
              <a:spcAft>
                <a:spcPts val="0"/>
              </a:spcAft>
              <a:buNone/>
            </a:pPr>
            <a:r>
              <a:rPr lang="en-GB" sz="1100">
                <a:solidFill>
                  <a:srgbClr val="999999"/>
                </a:solidFill>
              </a:rPr>
              <a:t>Encoding</a:t>
            </a:r>
            <a:endParaRPr sz="1100">
              <a:solidFill>
                <a:srgbClr val="99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77"/>
        <p:cNvGrpSpPr/>
        <p:nvPr/>
      </p:nvGrpSpPr>
      <p:grpSpPr>
        <a:xfrm>
          <a:off x="0" y="0"/>
          <a:ext cx="0" cy="0"/>
          <a:chOff x="0" y="0"/>
          <a:chExt cx="0" cy="0"/>
        </a:xfrm>
      </p:grpSpPr>
      <p:sp>
        <p:nvSpPr>
          <p:cNvPr id="3378" name="Google Shape;3378;p5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Tokenize</a:t>
            </a:r>
            <a:endParaRPr>
              <a:solidFill>
                <a:srgbClr val="666666"/>
              </a:solidFill>
            </a:endParaRPr>
          </a:p>
        </p:txBody>
      </p:sp>
      <p:sp>
        <p:nvSpPr>
          <p:cNvPr id="3379" name="Google Shape;3379;p5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I</a:t>
            </a:r>
            <a:endParaRPr lang="en-GB"/>
          </a:p>
        </p:txBody>
      </p:sp>
      <p:sp>
        <p:nvSpPr>
          <p:cNvPr id="3380" name="Google Shape;3380;p5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love</a:t>
            </a:r>
            <a:endParaRPr lang="en-GB"/>
          </a:p>
        </p:txBody>
      </p:sp>
      <p:sp>
        <p:nvSpPr>
          <p:cNvPr id="3381" name="Google Shape;3381;p5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coding</a:t>
            </a:r>
            <a:endParaRPr lang="en-GB"/>
          </a:p>
        </p:txBody>
      </p:sp>
      <p:sp>
        <p:nvSpPr>
          <p:cNvPr id="3382" name="Google Shape;3382;p5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and</a:t>
            </a:r>
            <a:endParaRPr lang="en-GB"/>
          </a:p>
        </p:txBody>
      </p:sp>
      <p:sp>
        <p:nvSpPr>
          <p:cNvPr id="3383" name="Google Shape;3383;p5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writing</a:t>
            </a:r>
            <a:endParaRPr lang="en-GB"/>
          </a:p>
        </p:txBody>
      </p:sp>
      <p:cxnSp>
        <p:nvCxnSpPr>
          <p:cNvPr id="3384" name="Google Shape;3384;p54"/>
          <p:cNvCxnSpPr>
            <a:endCxn id="338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3385" name="Google Shape;3385;p54"/>
          <p:cNvCxnSpPr>
            <a:stCxn id="3378" idx="0"/>
            <a:endCxn id="338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6" name="Google Shape;3386;p54"/>
          <p:cNvCxnSpPr>
            <a:stCxn id="3378" idx="0"/>
            <a:endCxn id="338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7" name="Google Shape;3387;p54"/>
          <p:cNvCxnSpPr>
            <a:stCxn id="3378" idx="0"/>
            <a:endCxn id="338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8" name="Google Shape;3388;p54"/>
          <p:cNvCxnSpPr>
            <a:stCxn id="3378" idx="0"/>
            <a:endCxn id="337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3389" name="Google Shape;3389;p5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“I love coding and writing”</a:t>
            </a:r>
            <a:endParaRPr lang="en-GB"/>
          </a:p>
        </p:txBody>
      </p:sp>
      <p:cxnSp>
        <p:nvCxnSpPr>
          <p:cNvPr id="3390" name="Google Shape;3390;p54"/>
          <p:cNvCxnSpPr>
            <a:stCxn id="338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394"/>
        <p:cNvGrpSpPr/>
        <p:nvPr/>
      </p:nvGrpSpPr>
      <p:grpSpPr>
        <a:xfrm>
          <a:off x="0" y="0"/>
          <a:ext cx="0" cy="0"/>
          <a:chOff x="0" y="0"/>
          <a:chExt cx="0" cy="0"/>
        </a:xfrm>
      </p:grpSpPr>
      <p:sp>
        <p:nvSpPr>
          <p:cNvPr id="3395" name="Google Shape;3395;p5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Concepts</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sp>
        <p:nvSpPr>
          <p:cNvPr id="3400" name="Google Shape;3400;p5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5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5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5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04" name="Google Shape;3404;p56"/>
          <p:cNvCxnSpPr>
            <a:stCxn id="3400" idx="6"/>
            <a:endCxn id="340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3405" name="Google Shape;3405;p56"/>
          <p:cNvCxnSpPr>
            <a:stCxn id="3401" idx="6"/>
            <a:endCxn id="340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3406" name="Google Shape;3406;p56"/>
          <p:cNvCxnSpPr>
            <a:stCxn id="3402" idx="6"/>
            <a:endCxn id="340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3407" name="Google Shape;3407;p5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3408" name="Google Shape;3408;p5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#bed</a:t>
            </a:r>
            <a:endParaRPr sz="1200">
              <a:latin typeface="Consolas" panose="020B0609020204030204"/>
              <a:ea typeface="Consolas" panose="020B0609020204030204"/>
              <a:cs typeface="Consolas" panose="020B0609020204030204"/>
              <a:sym typeface="Consolas" panose="020B0609020204030204"/>
            </a:endParaRPr>
          </a:p>
        </p:txBody>
      </p:sp>
      <p:sp>
        <p:nvSpPr>
          <p:cNvPr id="3409" name="Google Shape;3409;p5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ZIP</a:t>
            </a:r>
            <a:endParaRPr sz="1200">
              <a:latin typeface="Consolas" panose="020B0609020204030204"/>
              <a:ea typeface="Consolas" panose="020B0609020204030204"/>
              <a:cs typeface="Consolas" panose="020B0609020204030204"/>
              <a:sym typeface="Consolas" panose="020B0609020204030204"/>
            </a:endParaRPr>
          </a:p>
        </p:txBody>
      </p:sp>
      <p:sp>
        <p:nvSpPr>
          <p:cNvPr id="3410" name="Google Shape;3410;p5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Wealth</a:t>
            </a:r>
            <a:endParaRPr sz="1200">
              <a:latin typeface="Consolas" panose="020B0609020204030204"/>
              <a:ea typeface="Consolas" panose="020B0609020204030204"/>
              <a:cs typeface="Consolas" panose="020B0609020204030204"/>
              <a:sym typeface="Consolas" panose="020B0609020204030204"/>
            </a:endParaRPr>
          </a:p>
        </p:txBody>
      </p:sp>
      <p:cxnSp>
        <p:nvCxnSpPr>
          <p:cNvPr id="3411" name="Google Shape;3411;p56"/>
          <p:cNvCxnSpPr>
            <a:stCxn id="3407" idx="3"/>
            <a:endCxn id="340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3412" name="Google Shape;3412;p56"/>
          <p:cNvCxnSpPr>
            <a:stCxn id="3408" idx="3"/>
            <a:endCxn id="340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3413" name="Google Shape;3413;p56"/>
          <p:cNvCxnSpPr>
            <a:stCxn id="3409" idx="3"/>
            <a:endCxn id="340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3414" name="Google Shape;3414;p56"/>
          <p:cNvCxnSpPr>
            <a:stCxn id="3410" idx="3"/>
            <a:endCxn id="340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415" name="Google Shape;3415;p56"/>
          <p:cNvCxnSpPr>
            <a:stCxn id="3409" idx="3"/>
            <a:endCxn id="340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3416" name="Google Shape;3416;p5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Family?</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3417" name="Google Shape;3417;p5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Walk?</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3418" name="Google Shape;3418;p5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solidFill>
                  <a:srgbClr val="FF0000"/>
                </a:solidFill>
                <a:latin typeface="Consolas" panose="020B0609020204030204"/>
                <a:ea typeface="Consolas" panose="020B0609020204030204"/>
                <a:cs typeface="Consolas" panose="020B0609020204030204"/>
                <a:sym typeface="Consolas" panose="020B0609020204030204"/>
              </a:rPr>
              <a:t>School</a:t>
            </a:r>
            <a:endParaRPr sz="1100" i="1">
              <a:solidFill>
                <a:srgbClr val="FF0000"/>
              </a:solidFill>
              <a:latin typeface="Consolas" panose="020B0609020204030204"/>
              <a:ea typeface="Consolas" panose="020B0609020204030204"/>
              <a:cs typeface="Consolas" panose="020B0609020204030204"/>
              <a:sym typeface="Consolas" panose="020B0609020204030204"/>
            </a:endParaRPr>
          </a:p>
        </p:txBody>
      </p:sp>
      <p:cxnSp>
        <p:nvCxnSpPr>
          <p:cNvPr id="3419" name="Google Shape;3419;p5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3420" name="Google Shape;3420;p5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PRICE ŷ</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3421" name="Google Shape;3421;p5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5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3423" name="Google Shape;3423;p5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Y</a:t>
            </a:r>
            <a:endParaRPr sz="1200">
              <a:latin typeface="Consolas" panose="020B0609020204030204"/>
              <a:ea typeface="Consolas" panose="020B0609020204030204"/>
              <a:cs typeface="Consolas" panose="020B0609020204030204"/>
              <a:sym typeface="Consolas" panose="020B0609020204030204"/>
            </a:endParaRPr>
          </a:p>
        </p:txBody>
      </p:sp>
      <p:cxnSp>
        <p:nvCxnSpPr>
          <p:cNvPr id="3424" name="Google Shape;3424;p56"/>
          <p:cNvCxnSpPr>
            <a:stCxn id="3422" idx="3"/>
            <a:endCxn id="342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25" name="Google Shape;3425;p56"/>
          <p:cNvCxnSpPr>
            <a:stCxn id="3421" idx="6"/>
            <a:endCxn id="342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3426" name="Google Shape;3426;p5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5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a:t>
            </a:r>
            <a:endParaRPr sz="1200">
              <a:latin typeface="Consolas" panose="020B0609020204030204"/>
              <a:ea typeface="Consolas" panose="020B0609020204030204"/>
              <a:cs typeface="Consolas" panose="020B0609020204030204"/>
              <a:sym typeface="Consolas" panose="020B0609020204030204"/>
            </a:endParaRPr>
          </a:p>
        </p:txBody>
      </p:sp>
      <p:sp>
        <p:nvSpPr>
          <p:cNvPr id="3428" name="Google Shape;3428;p5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0</a:t>
            </a:r>
            <a:endParaRPr sz="1200">
              <a:latin typeface="Consolas" panose="020B0609020204030204"/>
              <a:ea typeface="Consolas" panose="020B0609020204030204"/>
              <a:cs typeface="Consolas" panose="020B0609020204030204"/>
              <a:sym typeface="Consolas" panose="020B0609020204030204"/>
            </a:endParaRPr>
          </a:p>
        </p:txBody>
      </p:sp>
      <p:cxnSp>
        <p:nvCxnSpPr>
          <p:cNvPr id="3429" name="Google Shape;3429;p56"/>
          <p:cNvCxnSpPr>
            <a:stCxn id="3427" idx="3"/>
            <a:endCxn id="342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30" name="Google Shape;3430;p56"/>
          <p:cNvCxnSpPr>
            <a:stCxn id="3426" idx="6"/>
            <a:endCxn id="342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3431" name="Google Shape;3431;p56"/>
          <p:cNvCxnSpPr>
            <a:stCxn id="342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3432" name="Google Shape;3432;p5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Ŷ</a:t>
            </a:r>
            <a:r>
              <a:rPr lang="en-GB" sz="1200">
                <a:latin typeface="Consolas" panose="020B0609020204030204"/>
                <a:ea typeface="Consolas" panose="020B0609020204030204"/>
                <a:cs typeface="Consolas" panose="020B0609020204030204"/>
                <a:sym typeface="Consolas" panose="020B0609020204030204"/>
              </a:rPr>
              <a:t> = 1</a:t>
            </a:r>
            <a:endParaRPr sz="1200">
              <a:latin typeface="Consolas" panose="020B0609020204030204"/>
              <a:ea typeface="Consolas" panose="020B0609020204030204"/>
              <a:cs typeface="Consolas" panose="020B0609020204030204"/>
              <a:sym typeface="Consolas" panose="020B0609020204030204"/>
            </a:endParaRPr>
          </a:p>
        </p:txBody>
      </p:sp>
      <p:sp>
        <p:nvSpPr>
          <p:cNvPr id="3433" name="Google Shape;3433;p5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How does NN work (Insprired from Coursera)</a:t>
            </a:r>
            <a:endParaRPr lang="en-GB"/>
          </a:p>
        </p:txBody>
      </p:sp>
      <p:sp>
        <p:nvSpPr>
          <p:cNvPr id="3434" name="Google Shape;3434;p5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3435" name="Google Shape;3435;p5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Basic Neuron Model</a:t>
            </a:r>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5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41" name="Google Shape;3441;p5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42" name="Google Shape;3442;p5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5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5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5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5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5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5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5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5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5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5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5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5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5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5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5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5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5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5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5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5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5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5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5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7" name="Google Shape;3467;p5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5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9" name="Google Shape;3469;p5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5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5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2" name="Google Shape;3472;p5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3" name="Google Shape;3473;p5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5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5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5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5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5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5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5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5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5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5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3485" name="Google Shape;3485;p5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3486" name="Google Shape;3486;p5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487" name="Google Shape;3487;p5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488" name="Google Shape;3488;p5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89" name="Google Shape;3489;p5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90" name="Google Shape;3490;p5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5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5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5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5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5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5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5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5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5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5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5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2" name="Google Shape;3502;p5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5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5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5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5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5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5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5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5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5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5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5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5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5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5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5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5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5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5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5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5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5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5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5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5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5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5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5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5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5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5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Size</a:t>
            </a:r>
            <a:endParaRPr sz="1200">
              <a:latin typeface="Consolas" panose="020B0609020204030204"/>
              <a:ea typeface="Consolas" panose="020B0609020204030204"/>
              <a:cs typeface="Consolas" panose="020B0609020204030204"/>
              <a:sym typeface="Consolas" panose="020B0609020204030204"/>
            </a:endParaRPr>
          </a:p>
        </p:txBody>
      </p:sp>
      <p:sp>
        <p:nvSpPr>
          <p:cNvPr id="3533" name="Google Shape;3533;p5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a:t>
            </a:r>
            <a:endParaRPr sz="1200">
              <a:latin typeface="Consolas" panose="020B0609020204030204"/>
              <a:ea typeface="Consolas" panose="020B0609020204030204"/>
              <a:cs typeface="Consolas" panose="020B0609020204030204"/>
              <a:sym typeface="Consolas" panose="020B0609020204030204"/>
            </a:endParaRPr>
          </a:p>
        </p:txBody>
      </p:sp>
      <p:cxnSp>
        <p:nvCxnSpPr>
          <p:cNvPr id="3534" name="Google Shape;3534;p5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535" name="Google Shape;3535;p5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3536" name="Google Shape;3536;p5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3537" name="Google Shape;3537;p5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a:t>
            </a:r>
            <a:endParaRPr lang="en-GB"/>
          </a:p>
        </p:txBody>
      </p:sp>
      <p:sp>
        <p:nvSpPr>
          <p:cNvPr id="3538" name="Google Shape;3538;p5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ReLU(x)</a:t>
            </a:r>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58"/>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NxN</a:t>
            </a:r>
            <a:endParaRPr>
              <a:latin typeface="Consolas" panose="020B0609020204030204"/>
              <a:ea typeface="Consolas" panose="020B0609020204030204"/>
              <a:cs typeface="Consolas" panose="020B0609020204030204"/>
              <a:sym typeface="Consolas" panose="020B0609020204030204"/>
            </a:endParaRPr>
          </a:p>
        </p:txBody>
      </p:sp>
      <p:sp>
        <p:nvSpPr>
          <p:cNvPr id="3544" name="Google Shape;3544;p58"/>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NxN</a:t>
            </a:r>
            <a:endParaRPr lang="en-GB"/>
          </a:p>
        </p:txBody>
      </p:sp>
      <p:sp>
        <p:nvSpPr>
          <p:cNvPr id="3545" name="Google Shape;3545;p58"/>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NxN</a:t>
            </a:r>
            <a:endParaRPr lang="en-GB"/>
          </a:p>
        </p:txBody>
      </p:sp>
      <p:sp>
        <p:nvSpPr>
          <p:cNvPr id="3546" name="Google Shape;3546;p58"/>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NxN</a:t>
            </a:r>
            <a:endParaRPr>
              <a:latin typeface="Consolas" panose="020B0609020204030204"/>
              <a:ea typeface="Consolas" panose="020B0609020204030204"/>
              <a:cs typeface="Consolas" panose="020B0609020204030204"/>
              <a:sym typeface="Consolas" panose="020B0609020204030204"/>
            </a:endParaRPr>
          </a:p>
        </p:txBody>
      </p:sp>
      <p:sp>
        <p:nvSpPr>
          <p:cNvPr id="3547" name="Google Shape;3547;p58"/>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256</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225</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56</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214</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210</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211</a:t>
            </a:r>
            <a:endParaRPr>
              <a:latin typeface="Consolas" panose="020B0609020204030204"/>
              <a:ea typeface="Consolas" panose="020B0609020204030204"/>
              <a:cs typeface="Consolas" panose="020B0609020204030204"/>
              <a:sym typeface="Consolas" panose="020B0609020204030204"/>
            </a:endParaRPr>
          </a:p>
        </p:txBody>
      </p:sp>
      <p:sp>
        <p:nvSpPr>
          <p:cNvPr id="3548" name="Google Shape;3548;p58"/>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58"/>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58"/>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58"/>
          <p:cNvSpPr txBox="1"/>
          <p:nvPr/>
        </p:nvSpPr>
        <p:spPr>
          <a:xfrm rot="5400000">
            <a:off x="5742675" y="2035500"/>
            <a:ext cx="1704000" cy="265500"/>
          </a:xfrm>
          <a:prstGeom prst="rect">
            <a:avLst/>
          </a:prstGeom>
          <a:no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R-G-B</a:t>
            </a:r>
            <a:endParaRPr>
              <a:latin typeface="Consolas" panose="020B0609020204030204"/>
              <a:ea typeface="Consolas" panose="020B0609020204030204"/>
              <a:cs typeface="Consolas" panose="020B0609020204030204"/>
              <a:sym typeface="Consolas" panose="020B0609020204030204"/>
            </a:endParaRPr>
          </a:p>
        </p:txBody>
      </p:sp>
      <p:cxnSp>
        <p:nvCxnSpPr>
          <p:cNvPr id="3552" name="Google Shape;3552;p58"/>
          <p:cNvCxnSpPr>
            <a:stCxn id="3543" idx="3"/>
            <a:endCxn id="3546"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3553" name="Google Shape;3553;p58"/>
          <p:cNvCxnSpPr>
            <a:stCxn id="3544" idx="3"/>
            <a:endCxn id="3547"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3554" name="Google Shape;3554;p58"/>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Unrolling Feature vectors</a:t>
            </a:r>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cxnSp>
        <p:nvCxnSpPr>
          <p:cNvPr id="3559" name="Google Shape;3559;p5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560" name="Google Shape;3560;p5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3561" name="Google Shape;3561;p5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3562" name="Google Shape;3562;p5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3563" name="Google Shape;3563;p5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3564" name="Google Shape;3564;p5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3565" name="Google Shape;3565;p5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10600030101010101" charset="-127"/>
                <a:ea typeface="Nanum Gothic" panose="02010600030101010101" charset="-127"/>
                <a:cs typeface="Nanum Gothic" panose="02010600030101010101" charset="-127"/>
                <a:sym typeface="Nanum Gothic" panose="02010600030101010101" charset="-127"/>
              </a:rPr>
              <a:t>Large NN</a:t>
            </a:r>
            <a:endParaRPr i="1">
              <a:latin typeface="Nanum Gothic" panose="02010600030101010101" charset="-127"/>
              <a:ea typeface="Nanum Gothic" panose="02010600030101010101" charset="-127"/>
              <a:cs typeface="Nanum Gothic" panose="02010600030101010101" charset="-127"/>
              <a:sym typeface="Nanum Gothic" panose="02010600030101010101" charset="-127"/>
            </a:endParaRPr>
          </a:p>
        </p:txBody>
      </p:sp>
      <p:sp>
        <p:nvSpPr>
          <p:cNvPr id="3566" name="Google Shape;3566;p5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10600030101010101" charset="-127"/>
                <a:ea typeface="Nanum Gothic" panose="02010600030101010101" charset="-127"/>
                <a:cs typeface="Nanum Gothic" panose="02010600030101010101" charset="-127"/>
                <a:sym typeface="Nanum Gothic" panose="02010600030101010101" charset="-127"/>
              </a:rPr>
              <a:t>Med NN</a:t>
            </a:r>
            <a:endParaRPr i="1">
              <a:latin typeface="Nanum Gothic" panose="02010600030101010101" charset="-127"/>
              <a:ea typeface="Nanum Gothic" panose="02010600030101010101" charset="-127"/>
              <a:cs typeface="Nanum Gothic" panose="02010600030101010101" charset="-127"/>
              <a:sym typeface="Nanum Gothic" panose="02010600030101010101" charset="-127"/>
            </a:endParaRPr>
          </a:p>
        </p:txBody>
      </p:sp>
      <p:sp>
        <p:nvSpPr>
          <p:cNvPr id="3567" name="Google Shape;3567;p5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10600030101010101" charset="-127"/>
                <a:ea typeface="Nanum Gothic" panose="02010600030101010101" charset="-127"/>
                <a:cs typeface="Nanum Gothic" panose="02010600030101010101" charset="-127"/>
                <a:sym typeface="Nanum Gothic" panose="02010600030101010101" charset="-127"/>
              </a:rPr>
              <a:t>Small NN</a:t>
            </a:r>
            <a:endParaRPr i="1">
              <a:latin typeface="Nanum Gothic" panose="02010600030101010101" charset="-127"/>
              <a:ea typeface="Nanum Gothic" panose="02010600030101010101" charset="-127"/>
              <a:cs typeface="Nanum Gothic" panose="02010600030101010101" charset="-127"/>
              <a:sym typeface="Nanum Gothic" panose="02010600030101010101" charset="-127"/>
            </a:endParaRPr>
          </a:p>
        </p:txBody>
      </p:sp>
      <p:sp>
        <p:nvSpPr>
          <p:cNvPr id="3568" name="Google Shape;3568;p5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i="1">
                <a:latin typeface="Nanum Gothic" panose="02010600030101010101" charset="-127"/>
                <a:ea typeface="Nanum Gothic" panose="02010600030101010101" charset="-127"/>
                <a:cs typeface="Nanum Gothic" panose="02010600030101010101" charset="-127"/>
                <a:sym typeface="Nanum Gothic" panose="02010600030101010101" charset="-127"/>
              </a:rPr>
              <a:t>SVM,LR etc</a:t>
            </a:r>
            <a:endParaRPr i="1">
              <a:latin typeface="Nanum Gothic" panose="02010600030101010101" charset="-127"/>
              <a:ea typeface="Nanum Gothic" panose="02010600030101010101" charset="-127"/>
              <a:cs typeface="Nanum Gothic" panose="02010600030101010101" charset="-127"/>
              <a:sym typeface="Nanum Gothic" panose="02010600030101010101" charset="-127"/>
            </a:endParaRPr>
          </a:p>
        </p:txBody>
      </p:sp>
      <p:sp>
        <p:nvSpPr>
          <p:cNvPr id="3569" name="Google Shape;3569;p5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η</a:t>
            </a:r>
            <a:endParaRPr>
              <a:latin typeface="Consolas" panose="020B0609020204030204"/>
              <a:ea typeface="Consolas" panose="020B0609020204030204"/>
              <a:cs typeface="Consolas" panose="020B0609020204030204"/>
              <a:sym typeface="Consolas" panose="020B0609020204030204"/>
            </a:endParaRPr>
          </a:p>
        </p:txBody>
      </p:sp>
      <p:sp>
        <p:nvSpPr>
          <p:cNvPr id="3570" name="Google Shape;3570;p5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Amount of Data</a:t>
            </a:r>
            <a:endParaRPr>
              <a:latin typeface="Consolas" panose="020B0609020204030204"/>
              <a:ea typeface="Consolas" panose="020B0609020204030204"/>
              <a:cs typeface="Consolas" panose="020B0609020204030204"/>
              <a:sym typeface="Consolas" panose="020B0609020204030204"/>
            </a:endParaRPr>
          </a:p>
        </p:txBody>
      </p:sp>
      <p:sp>
        <p:nvSpPr>
          <p:cNvPr id="3571" name="Google Shape;3571;p5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Why does Deep learning work?</a:t>
            </a:r>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6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200" baseline="-25000"/>
          </a:p>
        </p:txBody>
      </p:sp>
      <p:sp>
        <p:nvSpPr>
          <p:cNvPr id="3577" name="Google Shape;3577;p6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3578" name="Google Shape;3578;p6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3</a:t>
            </a:r>
            <a:endParaRPr sz="1600">
              <a:solidFill>
                <a:schemeClr val="dk1"/>
              </a:solidFill>
            </a:endParaRPr>
          </a:p>
        </p:txBody>
      </p:sp>
      <p:sp>
        <p:nvSpPr>
          <p:cNvPr id="3579" name="Google Shape;3579;p6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Input</a:t>
            </a:r>
            <a:endParaRPr sz="1200">
              <a:latin typeface="Consolas" panose="020B0609020204030204"/>
              <a:ea typeface="Consolas" panose="020B0609020204030204"/>
              <a:cs typeface="Consolas" panose="020B0609020204030204"/>
              <a:sym typeface="Consolas" panose="020B0609020204030204"/>
            </a:endParaRPr>
          </a:p>
        </p:txBody>
      </p:sp>
      <p:sp>
        <p:nvSpPr>
          <p:cNvPr id="3580" name="Google Shape;3580;p6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Hidden</a:t>
            </a:r>
            <a:endParaRPr sz="1200">
              <a:latin typeface="Consolas" panose="020B0609020204030204"/>
              <a:ea typeface="Consolas" panose="020B0609020204030204"/>
              <a:cs typeface="Consolas" panose="020B0609020204030204"/>
              <a:sym typeface="Consolas" panose="020B0609020204030204"/>
            </a:endParaRPr>
          </a:p>
        </p:txBody>
      </p:sp>
      <p:sp>
        <p:nvSpPr>
          <p:cNvPr id="3581" name="Google Shape;3581;p6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Output</a:t>
            </a:r>
            <a:endParaRPr sz="1200">
              <a:latin typeface="Consolas" panose="020B0609020204030204"/>
              <a:ea typeface="Consolas" panose="020B0609020204030204"/>
              <a:cs typeface="Consolas" panose="020B0609020204030204"/>
              <a:sym typeface="Consolas" panose="020B0609020204030204"/>
            </a:endParaRPr>
          </a:p>
        </p:txBody>
      </p:sp>
      <p:sp>
        <p:nvSpPr>
          <p:cNvPr id="3582" name="Google Shape;3582;p6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 = A</a:t>
            </a:r>
            <a:r>
              <a:rPr lang="en-GB" baseline="30000">
                <a:latin typeface="Consolas" panose="020B0609020204030204"/>
                <a:ea typeface="Consolas" panose="020B0609020204030204"/>
                <a:cs typeface="Consolas" panose="020B0609020204030204"/>
                <a:sym typeface="Consolas" panose="020B0609020204030204"/>
              </a:rPr>
              <a:t>[0]</a:t>
            </a:r>
            <a:endParaRPr baseline="30000">
              <a:latin typeface="Consolas" panose="020B0609020204030204"/>
              <a:ea typeface="Consolas" panose="020B0609020204030204"/>
              <a:cs typeface="Consolas" panose="020B0609020204030204"/>
              <a:sym typeface="Consolas" panose="020B0609020204030204"/>
            </a:endParaRPr>
          </a:p>
        </p:txBody>
      </p:sp>
      <p:sp>
        <p:nvSpPr>
          <p:cNvPr id="3583" name="Google Shape;3583;p6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4</a:t>
            </a:r>
            <a:endParaRPr sz="1600">
              <a:solidFill>
                <a:schemeClr val="dk1"/>
              </a:solidFill>
            </a:endParaRPr>
          </a:p>
        </p:txBody>
      </p:sp>
      <p:sp>
        <p:nvSpPr>
          <p:cNvPr id="3584" name="Google Shape;3584;p6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6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6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6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3588" name="Google Shape;3588;p60"/>
          <p:cNvCxnSpPr>
            <a:stCxn id="3584" idx="6"/>
            <a:endCxn id="3576"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3589" name="Google Shape;3589;p60"/>
          <p:cNvCxnSpPr>
            <a:stCxn id="3585" idx="6"/>
            <a:endCxn id="3576"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3590" name="Google Shape;3590;p60"/>
          <p:cNvCxnSpPr>
            <a:stCxn id="3586" idx="6"/>
            <a:endCxn id="3576"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3591" name="Google Shape;3591;p60"/>
          <p:cNvCxnSpPr>
            <a:stCxn id="3584" idx="6"/>
            <a:endCxn id="3577"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3592" name="Google Shape;3592;p60"/>
          <p:cNvCxnSpPr>
            <a:stCxn id="3584" idx="6"/>
            <a:endCxn id="3578"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3593" name="Google Shape;3593;p60"/>
          <p:cNvCxnSpPr>
            <a:stCxn id="3584" idx="5"/>
            <a:endCxn id="3583"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3594" name="Google Shape;3594;p60"/>
          <p:cNvCxnSpPr>
            <a:stCxn id="3585" idx="6"/>
            <a:endCxn id="3577"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3595" name="Google Shape;3595;p60"/>
          <p:cNvCxnSpPr>
            <a:stCxn id="3585" idx="6"/>
            <a:endCxn id="3578"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3596" name="Google Shape;3596;p60"/>
          <p:cNvCxnSpPr>
            <a:stCxn id="3585" idx="6"/>
            <a:endCxn id="3583"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3597" name="Google Shape;3597;p60"/>
          <p:cNvCxnSpPr>
            <a:stCxn id="3586" idx="6"/>
            <a:endCxn id="3577"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3598" name="Google Shape;3598;p60"/>
          <p:cNvCxnSpPr>
            <a:stCxn id="3586" idx="6"/>
            <a:endCxn id="3578"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3599" name="Google Shape;3599;p60"/>
          <p:cNvCxnSpPr>
            <a:stCxn id="3586" idx="6"/>
            <a:endCxn id="3583"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3600" name="Google Shape;3600;p60"/>
          <p:cNvCxnSpPr>
            <a:stCxn id="3587" idx="6"/>
            <a:endCxn id="3601"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3602" name="Google Shape;3602;p6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[1]</a:t>
            </a:r>
            <a:endParaRPr baseline="30000">
              <a:latin typeface="Consolas" panose="020B0609020204030204"/>
              <a:ea typeface="Consolas" panose="020B0609020204030204"/>
              <a:cs typeface="Consolas" panose="020B0609020204030204"/>
              <a:sym typeface="Consolas" panose="020B0609020204030204"/>
            </a:endParaRPr>
          </a:p>
        </p:txBody>
      </p:sp>
      <p:sp>
        <p:nvSpPr>
          <p:cNvPr id="3603" name="Google Shape;3603;p6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a:t>
            </a:r>
            <a:r>
              <a:rPr lang="en-GB" baseline="30000">
                <a:latin typeface="Consolas" panose="020B0609020204030204"/>
                <a:ea typeface="Consolas" panose="020B0609020204030204"/>
                <a:cs typeface="Consolas" panose="020B0609020204030204"/>
                <a:sym typeface="Consolas" panose="020B0609020204030204"/>
              </a:rPr>
              <a:t>[2]</a:t>
            </a:r>
            <a:endParaRPr baseline="30000">
              <a:latin typeface="Consolas" panose="020B0609020204030204"/>
              <a:ea typeface="Consolas" panose="020B0609020204030204"/>
              <a:cs typeface="Consolas" panose="020B0609020204030204"/>
              <a:sym typeface="Consolas" panose="020B0609020204030204"/>
            </a:endParaRPr>
          </a:p>
        </p:txBody>
      </p:sp>
      <p:sp>
        <p:nvSpPr>
          <p:cNvPr id="3604" name="Google Shape;3604;p6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6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Consolas" panose="020B0609020204030204"/>
                <a:ea typeface="Consolas" panose="020B0609020204030204"/>
                <a:cs typeface="Consolas" panose="020B0609020204030204"/>
                <a:sym typeface="Consolas" panose="020B0609020204030204"/>
              </a:rPr>
              <a:t>X</a:t>
            </a:r>
            <a:endParaRPr sz="1200" b="1">
              <a:latin typeface="Consolas" panose="020B0609020204030204"/>
              <a:ea typeface="Consolas" panose="020B0609020204030204"/>
              <a:cs typeface="Consolas" panose="020B0609020204030204"/>
              <a:sym typeface="Consolas" panose="020B0609020204030204"/>
            </a:endParaRPr>
          </a:p>
        </p:txBody>
      </p:sp>
      <p:cxnSp>
        <p:nvCxnSpPr>
          <p:cNvPr id="3606" name="Google Shape;3606;p60"/>
          <p:cNvCxnSpPr>
            <a:stCxn id="3583" idx="6"/>
            <a:endCxn id="3587"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3607" name="Google Shape;3607;p60"/>
          <p:cNvCxnSpPr>
            <a:stCxn id="3578" idx="6"/>
            <a:endCxn id="3587"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3608" name="Google Shape;3608;p60"/>
          <p:cNvCxnSpPr>
            <a:stCxn id="3577" idx="6"/>
            <a:endCxn id="3587"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3609" name="Google Shape;3609;p60"/>
          <p:cNvCxnSpPr>
            <a:stCxn id="3576" idx="6"/>
            <a:endCxn id="3587"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3601" name="Google Shape;3601;p6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100" b="1">
                <a:latin typeface="Consolas" panose="020B0609020204030204"/>
                <a:ea typeface="Consolas" panose="020B0609020204030204"/>
                <a:cs typeface="Consolas" panose="020B0609020204030204"/>
                <a:sym typeface="Consolas" panose="020B0609020204030204"/>
              </a:rPr>
              <a:t>Ŷ</a:t>
            </a:r>
            <a:endParaRPr sz="1200" b="1">
              <a:latin typeface="Consolas" panose="020B0609020204030204"/>
              <a:ea typeface="Consolas" panose="020B0609020204030204"/>
              <a:cs typeface="Consolas" panose="020B0609020204030204"/>
              <a:sym typeface="Consolas" panose="020B0609020204030204"/>
            </a:endParaRPr>
          </a:p>
        </p:txBody>
      </p:sp>
      <p:sp>
        <p:nvSpPr>
          <p:cNvPr id="3610" name="Google Shape;3610;p6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One hidden layer neural network</a:t>
            </a:r>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61"/>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1</a:t>
            </a:r>
            <a:endParaRPr sz="1600">
              <a:solidFill>
                <a:schemeClr val="dk1"/>
              </a:solidFill>
            </a:endParaRPr>
          </a:p>
        </p:txBody>
      </p:sp>
      <p:sp>
        <p:nvSpPr>
          <p:cNvPr id="3616" name="Google Shape;3616;p6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[1]</a:t>
            </a:r>
            <a:r>
              <a:rPr lang="en-GB" sz="1100" baseline="-25000">
                <a:solidFill>
                  <a:schemeClr val="dk1"/>
                </a:solidFill>
              </a:rPr>
              <a:t>2</a:t>
            </a:r>
            <a:endParaRPr sz="1600">
              <a:solidFill>
                <a:schemeClr val="dk1"/>
              </a:solidFill>
            </a:endParaRPr>
          </a:p>
        </p:txBody>
      </p:sp>
      <p:sp>
        <p:nvSpPr>
          <p:cNvPr id="3617" name="Google Shape;3617;p6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3618" name="Google Shape;3618;p6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100">
                <a:solidFill>
                  <a:schemeClr val="dk1"/>
                </a:solidFill>
              </a:rPr>
              <a:t>a</a:t>
            </a:r>
            <a:r>
              <a:rPr lang="en-GB" sz="1100" baseline="30000">
                <a:solidFill>
                  <a:schemeClr val="dk1"/>
                </a:solidFill>
              </a:rPr>
              <a:t>[2]</a:t>
            </a:r>
            <a:endParaRPr sz="1600">
              <a:solidFill>
                <a:schemeClr val="dk1"/>
              </a:solidFill>
            </a:endParaRPr>
          </a:p>
        </p:txBody>
      </p:sp>
      <p:cxnSp>
        <p:nvCxnSpPr>
          <p:cNvPr id="3619" name="Google Shape;3619;p61"/>
          <p:cNvCxnSpPr>
            <a:stCxn id="3618" idx="6"/>
            <a:endCxn id="3620"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3621" name="Google Shape;3621;p61"/>
          <p:cNvCxnSpPr>
            <a:stCxn id="3616" idx="6"/>
            <a:endCxn id="3618"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3622" name="Google Shape;3622;p61"/>
          <p:cNvCxnSpPr>
            <a:stCxn id="3615" idx="6"/>
            <a:endCxn id="3618"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3623" name="Google Shape;3623;p6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cxnSp>
        <p:nvCxnSpPr>
          <p:cNvPr id="3624" name="Google Shape;3624;p61"/>
          <p:cNvCxnSpPr>
            <a:stCxn id="3617" idx="3"/>
            <a:endCxn id="3615"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5" name="Google Shape;3625;p61"/>
          <p:cNvCxnSpPr>
            <a:stCxn id="3623" idx="3"/>
            <a:endCxn id="3616"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6" name="Google Shape;3626;p61"/>
          <p:cNvCxnSpPr>
            <a:stCxn id="3617" idx="3"/>
            <a:endCxn id="3616"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3627" name="Google Shape;3627;p61"/>
          <p:cNvCxnSpPr>
            <a:stCxn id="3623" idx="3"/>
            <a:endCxn id="3615"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3628" name="Google Shape;3628;p61"/>
          <p:cNvGrpSpPr/>
          <p:nvPr/>
        </p:nvGrpSpPr>
        <p:grpSpPr>
          <a:xfrm>
            <a:off x="1283000" y="2571753"/>
            <a:ext cx="6225127" cy="1733100"/>
            <a:chOff x="1283000" y="2571753"/>
            <a:chExt cx="6225127" cy="1733100"/>
          </a:xfrm>
        </p:grpSpPr>
        <p:sp>
          <p:nvSpPr>
            <p:cNvPr id="3629" name="Google Shape;3629;p6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0" name="Google Shape;3630;p6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1" name="Google Shape;3631;p6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2" name="Google Shape;3632;p6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3" name="Google Shape;3633;p6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4" name="Google Shape;3634;p6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5" name="Google Shape;3635;p6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6" name="Google Shape;3636;p6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7" name="Google Shape;3637;p6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8" name="Google Shape;3638;p6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39" name="Google Shape;3639;p6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40" name="Google Shape;3640;p6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41" name="Google Shape;3641;p6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42" name="Google Shape;3642;p6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643" name="Google Shape;3643;p6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3644" name="Google Shape;3644;p61"/>
            <p:cNvCxnSpPr>
              <a:stCxn id="3629" idx="6"/>
              <a:endCxn id="363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5" name="Google Shape;3645;p61"/>
            <p:cNvCxnSpPr>
              <a:stCxn id="3629" idx="6"/>
              <a:endCxn id="363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6" name="Google Shape;3646;p61"/>
            <p:cNvCxnSpPr>
              <a:endCxn id="363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47" name="Google Shape;3647;p61"/>
            <p:cNvCxnSpPr>
              <a:stCxn id="3630" idx="6"/>
              <a:endCxn id="363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8" name="Google Shape;3648;p61"/>
            <p:cNvCxnSpPr>
              <a:stCxn id="3630" idx="6"/>
              <a:endCxn id="363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9" name="Google Shape;3649;p61"/>
            <p:cNvCxnSpPr>
              <a:stCxn id="3630" idx="6"/>
              <a:endCxn id="363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0" name="Google Shape;3650;p61"/>
            <p:cNvCxnSpPr>
              <a:stCxn id="3631" idx="6"/>
              <a:endCxn id="363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1" name="Google Shape;3651;p61"/>
            <p:cNvCxnSpPr>
              <a:stCxn id="3631" idx="6"/>
              <a:endCxn id="363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52" name="Google Shape;3652;p61"/>
            <p:cNvCxnSpPr>
              <a:stCxn id="3631" idx="6"/>
              <a:endCxn id="363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3" name="Google Shape;3653;p6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4" name="Google Shape;3654;p6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5" name="Google Shape;3655;p6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6" name="Google Shape;3656;p6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7" name="Google Shape;3657;p6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8" name="Google Shape;3658;p6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9" name="Google Shape;3659;p6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0" name="Google Shape;3660;p6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61" name="Google Shape;3661;p6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2" name="Google Shape;3662;p6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3" name="Google Shape;3663;p6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4" name="Google Shape;3664;p6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5" name="Google Shape;3665;p6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6" name="Google Shape;3666;p6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7" name="Google Shape;3667;p6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68" name="Google Shape;3668;p6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9" name="Google Shape;3669;p6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0" name="Google Shape;3670;p6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1" name="Google Shape;3671;p6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2" name="Google Shape;3672;p6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3" name="Google Shape;3673;p6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4" name="Google Shape;3674;p6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5" name="Google Shape;3675;p6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6" name="Google Shape;3676;p6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77" name="Google Shape;3677;p6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8" name="Google Shape;3678;p6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9" name="Google Shape;3679;p6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0" name="Google Shape;3680;p6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1" name="Google Shape;3681;p6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2" name="Google Shape;3682;p6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3" name="Google Shape;3683;p6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4" name="Google Shape;3684;p6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5" name="Google Shape;3685;p6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86" name="Google Shape;3686;p6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7" name="Google Shape;3687;p6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88" name="Google Shape;3688;p6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3689" name="Google Shape;3689;p6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3690" name="Google Shape;3690;p61"/>
            <p:cNvCxnSpPr>
              <a:stCxn id="3641" idx="6"/>
              <a:endCxn id="368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3691" name="Google Shape;3691;p61"/>
            <p:cNvCxnSpPr>
              <a:stCxn id="3642" idx="6"/>
              <a:endCxn id="368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3692" name="Google Shape;3692;p61"/>
            <p:cNvCxnSpPr>
              <a:stCxn id="3643" idx="6"/>
              <a:endCxn id="368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3693" name="Google Shape;3693;p61"/>
            <p:cNvCxnSpPr>
              <a:stCxn id="368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3694" name="Google Shape;3694;p6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695" name="Google Shape;3695;p6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696" name="Google Shape;3696;p6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3697" name="Google Shape;3697;p61"/>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Neural network templates</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grpSp>
        <p:nvGrpSpPr>
          <p:cNvPr id="3702" name="Google Shape;3702;p62"/>
          <p:cNvGrpSpPr/>
          <p:nvPr/>
        </p:nvGrpSpPr>
        <p:grpSpPr>
          <a:xfrm>
            <a:off x="1949500" y="786025"/>
            <a:ext cx="5590500" cy="378900"/>
            <a:chOff x="954475" y="734775"/>
            <a:chExt cx="5590500" cy="378900"/>
          </a:xfrm>
        </p:grpSpPr>
        <p:sp>
          <p:nvSpPr>
            <p:cNvPr id="3703" name="Google Shape;3703;p6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Train</a:t>
              </a:r>
              <a:endParaRPr>
                <a:latin typeface="Consolas" panose="020B0609020204030204"/>
                <a:ea typeface="Consolas" panose="020B0609020204030204"/>
                <a:cs typeface="Consolas" panose="020B0609020204030204"/>
                <a:sym typeface="Consolas" panose="020B0609020204030204"/>
              </a:endParaRPr>
            </a:p>
          </p:txBody>
        </p:sp>
        <p:sp>
          <p:nvSpPr>
            <p:cNvPr id="3704" name="Google Shape;3704;p6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dk1"/>
                  </a:solidFill>
                  <a:latin typeface="Consolas" panose="020B0609020204030204"/>
                  <a:ea typeface="Consolas" panose="020B0609020204030204"/>
                  <a:cs typeface="Consolas" panose="020B0609020204030204"/>
                  <a:sym typeface="Consolas" panose="020B0609020204030204"/>
                </a:rPr>
                <a:t>Valid</a:t>
              </a:r>
              <a:endParaRPr>
                <a:solidFill>
                  <a:schemeClr val="dk1"/>
                </a:solidFill>
                <a:latin typeface="Consolas" panose="020B0609020204030204"/>
                <a:ea typeface="Consolas" panose="020B0609020204030204"/>
                <a:cs typeface="Consolas" panose="020B0609020204030204"/>
                <a:sym typeface="Consolas" panose="020B0609020204030204"/>
              </a:endParaRPr>
            </a:p>
          </p:txBody>
        </p:sp>
        <p:sp>
          <p:nvSpPr>
            <p:cNvPr id="3705" name="Google Shape;3705;p6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Consolas" panose="020B0609020204030204"/>
                  <a:ea typeface="Consolas" panose="020B0609020204030204"/>
                  <a:cs typeface="Consolas" panose="020B0609020204030204"/>
                  <a:sym typeface="Consolas" panose="020B0609020204030204"/>
                </a:rPr>
                <a:t>Test</a:t>
              </a:r>
              <a:endParaRPr lang="en-GB">
                <a:solidFill>
                  <a:schemeClr val="dk1"/>
                </a:solidFill>
                <a:latin typeface="Consolas" panose="020B0609020204030204"/>
                <a:ea typeface="Consolas" panose="020B0609020204030204"/>
                <a:cs typeface="Consolas" panose="020B0609020204030204"/>
                <a:sym typeface="Consolas" panose="020B0609020204030204"/>
              </a:endParaRPr>
            </a:p>
          </p:txBody>
        </p:sp>
      </p:grpSp>
      <p:grpSp>
        <p:nvGrpSpPr>
          <p:cNvPr id="3706" name="Google Shape;3706;p62"/>
          <p:cNvGrpSpPr/>
          <p:nvPr/>
        </p:nvGrpSpPr>
        <p:grpSpPr>
          <a:xfrm>
            <a:off x="27550" y="2048825"/>
            <a:ext cx="2929595" cy="2543725"/>
            <a:chOff x="27550" y="1439225"/>
            <a:chExt cx="2929595" cy="2543725"/>
          </a:xfrm>
        </p:grpSpPr>
        <p:cxnSp>
          <p:nvCxnSpPr>
            <p:cNvPr id="3707" name="Google Shape;3707;p6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08" name="Google Shape;3708;p6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6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6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6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6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6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6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6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6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717" name="Google Shape;3717;p6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718" name="Google Shape;3718;p6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3719" name="Google Shape;3719;p6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20" name="Google Shape;3720;p6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6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6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6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6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6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6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6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6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6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6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6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6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6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6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6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6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6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6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6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6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6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6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6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6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6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6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6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6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6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6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6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6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6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6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6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6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6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6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6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6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6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6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6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6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6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66" name="Google Shape;3766;p62"/>
          <p:cNvGrpSpPr/>
          <p:nvPr/>
        </p:nvGrpSpPr>
        <p:grpSpPr>
          <a:xfrm>
            <a:off x="3075550" y="2048825"/>
            <a:ext cx="2929595" cy="2543725"/>
            <a:chOff x="2846950" y="1439225"/>
            <a:chExt cx="2929595" cy="2543725"/>
          </a:xfrm>
        </p:grpSpPr>
        <p:cxnSp>
          <p:nvCxnSpPr>
            <p:cNvPr id="3767" name="Google Shape;3767;p6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68" name="Google Shape;3768;p6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6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6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6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6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6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6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6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6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777" name="Google Shape;3777;p6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778" name="Google Shape;3778;p6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79" name="Google Shape;3779;p6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6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6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6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6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6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6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6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6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6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6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6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6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6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6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6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6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6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6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6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6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6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6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6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6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6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6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6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6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6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6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6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6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23" name="Google Shape;3823;p6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3824" name="Google Shape;3824;p6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5" name="Google Shape;3825;p62"/>
          <p:cNvGrpSpPr/>
          <p:nvPr/>
        </p:nvGrpSpPr>
        <p:grpSpPr>
          <a:xfrm>
            <a:off x="6123550" y="2048825"/>
            <a:ext cx="2929595" cy="2543725"/>
            <a:chOff x="5666350" y="1439225"/>
            <a:chExt cx="2929595" cy="2543725"/>
          </a:xfrm>
        </p:grpSpPr>
        <p:cxnSp>
          <p:nvCxnSpPr>
            <p:cNvPr id="3826" name="Google Shape;3826;p6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827" name="Google Shape;3827;p6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836" name="Google Shape;3836;p6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837" name="Google Shape;3837;p6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838" name="Google Shape;3838;p6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6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6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6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6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6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6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6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6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6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6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6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6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6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6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6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84" name="Google Shape;3884;p62"/>
            <p:cNvCxnSpPr>
              <a:endCxn id="3847"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3885" name="Google Shape;3885;p62"/>
            <p:cNvCxnSpPr>
              <a:stCxn id="3847" idx="4"/>
              <a:endCxn id="3862"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3886" name="Google Shape;3886;p62"/>
            <p:cNvCxnSpPr>
              <a:stCxn id="3862" idx="6"/>
              <a:endCxn id="3860"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3887" name="Google Shape;3887;p62"/>
            <p:cNvCxnSpPr>
              <a:stCxn id="3860" idx="5"/>
              <a:endCxn id="3866"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3888" name="Google Shape;3888;p62"/>
            <p:cNvCxnSpPr>
              <a:stCxn id="3866"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3889" name="Google Shape;3889;p6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Train-Dev-Test vs. Model fitting</a:t>
            </a:r>
            <a:endParaRPr lang="en-GB"/>
          </a:p>
        </p:txBody>
      </p:sp>
      <p:sp>
        <p:nvSpPr>
          <p:cNvPr id="3890" name="Google Shape;3890;p6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Underfitting</a:t>
            </a:r>
            <a:endParaRPr>
              <a:latin typeface="Consolas" panose="020B0609020204030204"/>
              <a:ea typeface="Consolas" panose="020B0609020204030204"/>
              <a:cs typeface="Consolas" panose="020B0609020204030204"/>
              <a:sym typeface="Consolas" panose="020B0609020204030204"/>
            </a:endParaRPr>
          </a:p>
        </p:txBody>
      </p:sp>
      <p:sp>
        <p:nvSpPr>
          <p:cNvPr id="3891" name="Google Shape;3891;p6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Good fit</a:t>
            </a:r>
            <a:endParaRPr>
              <a:latin typeface="Consolas" panose="020B0609020204030204"/>
              <a:ea typeface="Consolas" panose="020B0609020204030204"/>
              <a:cs typeface="Consolas" panose="020B0609020204030204"/>
              <a:sym typeface="Consolas" panose="020B0609020204030204"/>
            </a:endParaRPr>
          </a:p>
        </p:txBody>
      </p:sp>
      <p:sp>
        <p:nvSpPr>
          <p:cNvPr id="3892" name="Google Shape;3892;p6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Overfitting</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grpSp>
        <p:nvGrpSpPr>
          <p:cNvPr id="3897" name="Google Shape;3897;p63"/>
          <p:cNvGrpSpPr/>
          <p:nvPr/>
        </p:nvGrpSpPr>
        <p:grpSpPr>
          <a:xfrm>
            <a:off x="216200" y="209553"/>
            <a:ext cx="6225127" cy="1733100"/>
            <a:chOff x="1283000" y="2571753"/>
            <a:chExt cx="6225127" cy="1733100"/>
          </a:xfrm>
        </p:grpSpPr>
        <p:sp>
          <p:nvSpPr>
            <p:cNvPr id="3898" name="Google Shape;3898;p6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899" name="Google Shape;3899;p6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0" name="Google Shape;3900;p6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1" name="Google Shape;3901;p6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2" name="Google Shape;3902;p6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3"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4"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5" name="Google Shape;3905;p6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6" name="Google Shape;3906;p6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7"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8" name="Google Shape;3908;p6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09" name="Google Shape;3909;p6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10" name="Google Shape;3910;p6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11" name="Google Shape;3911;p6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3912" name="Google Shape;3912;p6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3913" name="Google Shape;3913;p63"/>
            <p:cNvCxnSpPr>
              <a:stCxn id="3898" idx="6"/>
              <a:endCxn id="3901"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4" name="Google Shape;3914;p63"/>
            <p:cNvCxnSpPr>
              <a:stCxn id="3898" idx="6"/>
              <a:endCxn id="3902"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3915" name="Google Shape;3915;p63"/>
            <p:cNvCxnSpPr>
              <a:stCxn id="3899" idx="6"/>
              <a:endCxn id="3901"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16" name="Google Shape;3916;p63"/>
            <p:cNvCxnSpPr>
              <a:stCxn id="3899" idx="6"/>
              <a:endCxn id="3902"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7" name="Google Shape;3917;p63"/>
            <p:cNvCxnSpPr>
              <a:stCxn id="3899" idx="6"/>
              <a:endCxn id="3903"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3918" name="Google Shape;3918;p63"/>
            <p:cNvCxnSpPr>
              <a:stCxn id="3900" idx="6"/>
              <a:endCxn id="3901"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19" name="Google Shape;3919;p63"/>
            <p:cNvCxnSpPr>
              <a:stCxn id="3900" idx="6"/>
              <a:endCxn id="3902"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0" name="Google Shape;3920;p6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1" name="Google Shape;3921;p6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22" name="Google Shape;3922;p6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6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24" name="Google Shape;3924;p6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25" name="Google Shape;3925;p6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6" name="Google Shape;3926;p6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3927" name="Google Shape;3927;p6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3928" name="Google Shape;3928;p6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9" name="Google Shape;3929;p6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0" name="Google Shape;3930;p6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31" name="Google Shape;3931;p6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32" name="Google Shape;3932;p6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3933" name="Google Shape;3933;p6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4" name="Google Shape;3934;p6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5" name="Google Shape;3935;p6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3936" name="Google Shape;3936;p6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7" name="Google Shape;3937;p6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8" name="Google Shape;3938;p6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9" name="Google Shape;3939;p6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40" name="Google Shape;3940;p6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41" name="Google Shape;3941;p6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2" name="Google Shape;3942;p6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3" name="Google Shape;3943;p6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4" name="Google Shape;3944;p6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45" name="Google Shape;3945;p6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6" name="Google Shape;3946;p6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7" name="Google Shape;3947;p6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8" name="Google Shape;3948;p6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9" name="Google Shape;3949;p6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3" name="Google Shape;3953;p6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4" name="Google Shape;3954;p6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5" name="Google Shape;3955;p6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3956" name="Google Shape;3956;p6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3957" name="Google Shape;3957;p63"/>
            <p:cNvCxnSpPr>
              <a:stCxn id="3910" idx="6"/>
              <a:endCxn id="3956"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3958" name="Google Shape;3958;p63"/>
            <p:cNvCxnSpPr>
              <a:stCxn id="3911" idx="6"/>
              <a:endCxn id="3956"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3959" name="Google Shape;3959;p63"/>
            <p:cNvCxnSpPr>
              <a:stCxn id="3912" idx="6"/>
              <a:endCxn id="3956"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3960" name="Google Shape;3960;p63"/>
            <p:cNvCxnSpPr>
              <a:stCxn id="3956"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3961" name="Google Shape;3961;p6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962" name="Google Shape;3962;p6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3963" name="Google Shape;3963;p6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3964" name="Google Shape;3964;p63"/>
            <p:cNvCxnSpPr>
              <a:endCxn id="3903"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65" name="Google Shape;3965;p63"/>
            <p:cNvCxnSpPr>
              <a:stCxn id="3900" idx="6"/>
              <a:endCxn id="3903"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3966" name="Google Shape;3966;p6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a</a:t>
            </a:r>
            <a:r>
              <a:rPr lang="en-GB" sz="1100" baseline="-25000">
                <a:latin typeface="Consolas" panose="020B0609020204030204"/>
                <a:ea typeface="Consolas" panose="020B0609020204030204"/>
                <a:cs typeface="Consolas" panose="020B0609020204030204"/>
                <a:sym typeface="Consolas" panose="020B0609020204030204"/>
              </a:rPr>
              <a:t>[L]</a:t>
            </a:r>
            <a:endParaRPr sz="1100" baseline="-25000">
              <a:latin typeface="Consolas" panose="020B0609020204030204"/>
              <a:ea typeface="Consolas" panose="020B0609020204030204"/>
              <a:cs typeface="Consolas" panose="020B0609020204030204"/>
              <a:sym typeface="Consolas" panose="020B0609020204030204"/>
            </a:endParaRPr>
          </a:p>
        </p:txBody>
      </p:sp>
      <p:cxnSp>
        <p:nvCxnSpPr>
          <p:cNvPr id="3967" name="Google Shape;3967;p6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3968" name="Google Shape;3968;p6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6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6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6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6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6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x1</a:t>
            </a:r>
            <a:endParaRPr sz="1200">
              <a:latin typeface="Consolas" panose="020B0609020204030204"/>
              <a:ea typeface="Consolas" panose="020B0609020204030204"/>
              <a:cs typeface="Consolas" panose="020B0609020204030204"/>
              <a:sym typeface="Consolas" panose="020B0609020204030204"/>
            </a:endParaRPr>
          </a:p>
        </p:txBody>
      </p:sp>
      <p:sp>
        <p:nvSpPr>
          <p:cNvPr id="3975" name="Google Shape;3975;p6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onsolas" panose="020B0609020204030204"/>
                <a:ea typeface="Consolas" panose="020B0609020204030204"/>
                <a:cs typeface="Consolas" panose="020B0609020204030204"/>
                <a:sym typeface="Consolas" panose="020B0609020204030204"/>
              </a:rPr>
              <a:t>x2</a:t>
            </a:r>
            <a:endParaRPr sz="1200">
              <a:latin typeface="Consolas" panose="020B0609020204030204"/>
              <a:ea typeface="Consolas" panose="020B0609020204030204"/>
              <a:cs typeface="Consolas" panose="020B0609020204030204"/>
              <a:sym typeface="Consolas" panose="020B0609020204030204"/>
            </a:endParaRPr>
          </a:p>
        </p:txBody>
      </p:sp>
      <p:cxnSp>
        <p:nvCxnSpPr>
          <p:cNvPr id="3976" name="Google Shape;3976;p6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3977" name="Google Shape;3977;p6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6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6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6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6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6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6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6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6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6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6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6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6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6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6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6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6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6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6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6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6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6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6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6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6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6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6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6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6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6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6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6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6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6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6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6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6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6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6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16" name="Google Shape;4016;p6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4017" name="Google Shape;4017;p6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4018" name="Google Shape;4018;p6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4019" name="Google Shape;4019;p6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4020" name="Google Shape;4020;p6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4021" name="Google Shape;4021;p63"/>
          <p:cNvGrpSpPr/>
          <p:nvPr/>
        </p:nvGrpSpPr>
        <p:grpSpPr>
          <a:xfrm>
            <a:off x="4732470" y="2728665"/>
            <a:ext cx="1828800" cy="1828800"/>
            <a:chOff x="3185745" y="2892265"/>
            <a:chExt cx="1828800" cy="1828800"/>
          </a:xfrm>
        </p:grpSpPr>
        <p:cxnSp>
          <p:nvCxnSpPr>
            <p:cNvPr id="4022" name="Google Shape;4022;p6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4023" name="Google Shape;4023;p6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4024" name="Google Shape;4024;p63"/>
          <p:cNvGrpSpPr/>
          <p:nvPr/>
        </p:nvGrpSpPr>
        <p:grpSpPr>
          <a:xfrm>
            <a:off x="5100981" y="3145578"/>
            <a:ext cx="1091794" cy="995004"/>
            <a:chOff x="3376256" y="3069614"/>
            <a:chExt cx="1455725" cy="1573875"/>
          </a:xfrm>
        </p:grpSpPr>
        <p:sp>
          <p:nvSpPr>
            <p:cNvPr id="4025" name="Google Shape;4025;p6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6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6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6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6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6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6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6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6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6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6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6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6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6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6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6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6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6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6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6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6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6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6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6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6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6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6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6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6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6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6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6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6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6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6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6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6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6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6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6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6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6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6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6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6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6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4071" name="Google Shape;4071;p6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6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i="1">
                <a:solidFill>
                  <a:srgbClr val="0000FF"/>
                </a:solidFill>
                <a:latin typeface="Consolas" panose="020B0609020204030204"/>
                <a:ea typeface="Consolas" panose="020B0609020204030204"/>
                <a:cs typeface="Consolas" panose="020B0609020204030204"/>
                <a:sym typeface="Consolas" panose="020B0609020204030204"/>
              </a:rPr>
              <a:t>r=1</a:t>
            </a:r>
            <a:endParaRPr sz="1200" i="1">
              <a:solidFill>
                <a:srgbClr val="0000FF"/>
              </a:solidFill>
              <a:latin typeface="Consolas" panose="020B0609020204030204"/>
              <a:ea typeface="Consolas" panose="020B0609020204030204"/>
              <a:cs typeface="Consolas" panose="020B0609020204030204"/>
              <a:sym typeface="Consolas" panose="020B0609020204030204"/>
            </a:endParaRPr>
          </a:p>
        </p:txBody>
      </p:sp>
      <p:sp>
        <p:nvSpPr>
          <p:cNvPr id="4073" name="Google Shape;4073;p6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6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latin typeface="Consolas" panose="020B0609020204030204"/>
                <a:ea typeface="Consolas" panose="020B0609020204030204"/>
                <a:cs typeface="Consolas" panose="020B0609020204030204"/>
                <a:sym typeface="Consolas" panose="020B0609020204030204"/>
              </a:rPr>
              <a:t>x1</a:t>
            </a:r>
            <a:endParaRPr sz="1000" i="1">
              <a:latin typeface="Consolas" panose="020B0609020204030204"/>
              <a:ea typeface="Consolas" panose="020B0609020204030204"/>
              <a:cs typeface="Consolas" panose="020B0609020204030204"/>
              <a:sym typeface="Consolas" panose="020B0609020204030204"/>
            </a:endParaRPr>
          </a:p>
        </p:txBody>
      </p:sp>
      <p:sp>
        <p:nvSpPr>
          <p:cNvPr id="4075" name="Google Shape;4075;p6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latin typeface="Consolas" panose="020B0609020204030204"/>
                <a:ea typeface="Consolas" panose="020B0609020204030204"/>
                <a:cs typeface="Consolas" panose="020B0609020204030204"/>
                <a:sym typeface="Consolas" panose="020B0609020204030204"/>
              </a:rPr>
              <a:t>x2</a:t>
            </a:r>
            <a:endParaRPr sz="1000">
              <a:latin typeface="Consolas" panose="020B0609020204030204"/>
              <a:ea typeface="Consolas" panose="020B0609020204030204"/>
              <a:cs typeface="Consolas" panose="020B0609020204030204"/>
              <a:sym typeface="Consolas" panose="020B0609020204030204"/>
            </a:endParaRPr>
          </a:p>
        </p:txBody>
      </p:sp>
      <p:sp>
        <p:nvSpPr>
          <p:cNvPr id="4076" name="Google Shape;4076;p6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DropOut</a:t>
            </a:r>
            <a:endParaRPr>
              <a:latin typeface="Consolas" panose="020B0609020204030204"/>
              <a:ea typeface="Consolas" panose="020B0609020204030204"/>
              <a:cs typeface="Consolas" panose="020B0609020204030204"/>
              <a:sym typeface="Consolas" panose="020B0609020204030204"/>
            </a:endParaRPr>
          </a:p>
        </p:txBody>
      </p:sp>
      <p:sp>
        <p:nvSpPr>
          <p:cNvPr id="4077" name="Google Shape;4077;p6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Normalization</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cxnSp>
        <p:nvCxnSpPr>
          <p:cNvPr id="4082" name="Google Shape;4082;p6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4083" name="Google Shape;4083;p6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084" name="Google Shape;4084;p6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4085" name="Google Shape;4085;p6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86" name="Google Shape;4086;p64"/>
          <p:cNvCxnSpPr>
            <a:stCxn id="4085" idx="2"/>
            <a:endCxn id="4085"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4087" name="Google Shape;4087;p64"/>
          <p:cNvGrpSpPr/>
          <p:nvPr/>
        </p:nvGrpSpPr>
        <p:grpSpPr>
          <a:xfrm>
            <a:off x="3272050" y="278965"/>
            <a:ext cx="1539900" cy="1307700"/>
            <a:chOff x="3642775" y="181165"/>
            <a:chExt cx="1539900" cy="1307700"/>
          </a:xfrm>
        </p:grpSpPr>
        <p:cxnSp>
          <p:nvCxnSpPr>
            <p:cNvPr id="4088" name="Google Shape;4088;p6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089" name="Google Shape;4089;p6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4090" name="Google Shape;4090;p6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6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6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93" name="Google Shape;4093;p6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094" name="Google Shape;4094;p6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095" name="Google Shape;4095;p6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096" name="Google Shape;4096;p6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nvGrpSpPr>
          <p:cNvPr id="4097" name="Google Shape;4097;p64"/>
          <p:cNvGrpSpPr/>
          <p:nvPr/>
        </p:nvGrpSpPr>
        <p:grpSpPr>
          <a:xfrm>
            <a:off x="987300" y="2793600"/>
            <a:ext cx="2014982" cy="2263650"/>
            <a:chOff x="758700" y="2412600"/>
            <a:chExt cx="2014982" cy="2263650"/>
          </a:xfrm>
        </p:grpSpPr>
        <p:grpSp>
          <p:nvGrpSpPr>
            <p:cNvPr id="4098" name="Google Shape;4098;p64"/>
            <p:cNvGrpSpPr/>
            <p:nvPr/>
          </p:nvGrpSpPr>
          <p:grpSpPr>
            <a:xfrm>
              <a:off x="778832" y="2481240"/>
              <a:ext cx="1994850" cy="1972060"/>
              <a:chOff x="777650" y="2639865"/>
              <a:chExt cx="1994850" cy="1972060"/>
            </a:xfrm>
          </p:grpSpPr>
          <p:cxnSp>
            <p:nvCxnSpPr>
              <p:cNvPr id="4099" name="Google Shape;4099;p6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4100" name="Google Shape;4100;p6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101" name="Google Shape;4101;p6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4102" name="Google Shape;4102;p6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103" name="Google Shape;4103;p64"/>
            <p:cNvCxnSpPr>
              <a:stCxn id="4102" idx="2"/>
              <a:endCxn id="4102"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4104" name="Google Shape;4104;p6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105" name="Google Shape;4105;p6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106" name="Google Shape;4106;p6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J</a:t>
              </a:r>
              <a:endParaRPr sz="1100">
                <a:latin typeface="Consolas" panose="020B0609020204030204"/>
                <a:ea typeface="Consolas" panose="020B0609020204030204"/>
                <a:cs typeface="Consolas" panose="020B0609020204030204"/>
                <a:sym typeface="Consolas" panose="020B0609020204030204"/>
              </a:endParaRPr>
            </a:p>
          </p:txBody>
        </p:sp>
      </p:grpSp>
      <p:grpSp>
        <p:nvGrpSpPr>
          <p:cNvPr id="4107" name="Google Shape;4107;p64"/>
          <p:cNvGrpSpPr/>
          <p:nvPr/>
        </p:nvGrpSpPr>
        <p:grpSpPr>
          <a:xfrm>
            <a:off x="3258763" y="2862250"/>
            <a:ext cx="1934988" cy="1580500"/>
            <a:chOff x="2953963" y="2709850"/>
            <a:chExt cx="1934988" cy="1580500"/>
          </a:xfrm>
        </p:grpSpPr>
        <p:grpSp>
          <p:nvGrpSpPr>
            <p:cNvPr id="4108" name="Google Shape;4108;p64"/>
            <p:cNvGrpSpPr/>
            <p:nvPr/>
          </p:nvGrpSpPr>
          <p:grpSpPr>
            <a:xfrm>
              <a:off x="3361188" y="2717365"/>
              <a:ext cx="1463108" cy="1307700"/>
              <a:chOff x="3655713" y="257365"/>
              <a:chExt cx="1463108" cy="1307700"/>
            </a:xfrm>
          </p:grpSpPr>
          <p:cxnSp>
            <p:nvCxnSpPr>
              <p:cNvPr id="4109" name="Google Shape;4109;p6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110" name="Google Shape;4110;p6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4111" name="Google Shape;4111;p6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6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6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6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115" name="Google Shape;4115;p6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grpSp>
      <p:sp>
        <p:nvSpPr>
          <p:cNvPr id="4116" name="Google Shape;4116;p6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117" name="Google Shape;4117;p6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Before Normalization</a:t>
            </a:r>
            <a:endParaRPr>
              <a:latin typeface="Consolas" panose="020B0609020204030204"/>
              <a:ea typeface="Consolas" panose="020B0609020204030204"/>
              <a:cs typeface="Consolas" panose="020B0609020204030204"/>
              <a:sym typeface="Consolas" panose="020B0609020204030204"/>
            </a:endParaRPr>
          </a:p>
        </p:txBody>
      </p:sp>
      <p:sp>
        <p:nvSpPr>
          <p:cNvPr id="4118" name="Google Shape;4118;p6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After Normalization</a:t>
            </a:r>
            <a:endParaRPr>
              <a:latin typeface="Consolas" panose="020B0609020204030204"/>
              <a:ea typeface="Consolas" panose="020B0609020204030204"/>
              <a:cs typeface="Consolas" panose="020B0609020204030204"/>
              <a:sym typeface="Consolas" panose="020B0609020204030204"/>
            </a:endParaRPr>
          </a:p>
        </p:txBody>
      </p:sp>
      <p:sp>
        <p:nvSpPr>
          <p:cNvPr id="4119" name="Google Shape;4119;p6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Early stopping</a:t>
            </a:r>
            <a:endParaRPr>
              <a:latin typeface="Consolas" panose="020B0609020204030204"/>
              <a:ea typeface="Consolas" panose="020B0609020204030204"/>
              <a:cs typeface="Consolas" panose="020B0609020204030204"/>
              <a:sym typeface="Consolas" panose="020B0609020204030204"/>
            </a:endParaRPr>
          </a:p>
        </p:txBody>
      </p:sp>
      <p:cxnSp>
        <p:nvCxnSpPr>
          <p:cNvPr id="4120" name="Google Shape;4120;p6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4121" name="Google Shape;4121;p6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4122" name="Google Shape;4122;p6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4123" name="Google Shape;4123;p6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4124" name="Google Shape;4124;p6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4125" name="Google Shape;4125;p6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GB" sz="1100">
                <a:solidFill>
                  <a:srgbClr val="FF0000"/>
                </a:solidFill>
                <a:latin typeface="Consolas" panose="020B0609020204030204"/>
                <a:ea typeface="Consolas" panose="020B0609020204030204"/>
                <a:cs typeface="Consolas" panose="020B0609020204030204"/>
                <a:sym typeface="Consolas" panose="020B0609020204030204"/>
              </a:rPr>
              <a:t>Dev</a:t>
            </a: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sz="1100">
              <a:solidFill>
                <a:srgbClr val="FF0000"/>
              </a:solidFill>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Clr>
                <a:schemeClr val="dk1"/>
              </a:buClr>
              <a:buSzPts val="1100"/>
              <a:buFont typeface="Arial" panose="020B0604020202020204"/>
              <a:buNone/>
            </a:pPr>
            <a:r>
              <a:rPr lang="en-GB" sz="1100">
                <a:solidFill>
                  <a:srgbClr val="0000FF"/>
                </a:solidFill>
                <a:latin typeface="Consolas" panose="020B0609020204030204"/>
                <a:ea typeface="Consolas" panose="020B0609020204030204"/>
                <a:cs typeface="Consolas" panose="020B0609020204030204"/>
                <a:sym typeface="Consolas" panose="020B0609020204030204"/>
              </a:rPr>
              <a:t>Train</a:t>
            </a:r>
            <a:endParaRPr sz="1100">
              <a:solidFill>
                <a:srgbClr val="FF0000"/>
              </a:solidFill>
              <a:latin typeface="Consolas" panose="020B0609020204030204"/>
              <a:ea typeface="Consolas" panose="020B0609020204030204"/>
              <a:cs typeface="Consolas" panose="020B0609020204030204"/>
              <a:sym typeface="Consolas" panose="020B0609020204030204"/>
            </a:endParaRPr>
          </a:p>
        </p:txBody>
      </p:sp>
      <p:sp>
        <p:nvSpPr>
          <p:cNvPr id="4126" name="Google Shape;4126;p6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Err</a:t>
            </a:r>
            <a:endParaRPr sz="1100">
              <a:latin typeface="Consolas" panose="020B0609020204030204"/>
              <a:ea typeface="Consolas" panose="020B0609020204030204"/>
              <a:cs typeface="Consolas" panose="020B0609020204030204"/>
              <a:sym typeface="Consolas" panose="020B0609020204030204"/>
            </a:endParaRPr>
          </a:p>
        </p:txBody>
      </p:sp>
      <p:sp>
        <p:nvSpPr>
          <p:cNvPr id="4127" name="Google Shape;4127;p6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it.</a:t>
            </a:r>
            <a:endParaRPr sz="1100">
              <a:latin typeface="Consolas" panose="020B0609020204030204"/>
              <a:ea typeface="Consolas" panose="020B0609020204030204"/>
              <a:cs typeface="Consolas" panose="020B0609020204030204"/>
              <a:sym typeface="Consolas" panose="020B0609020204030204"/>
            </a:endParaRPr>
          </a:p>
        </p:txBody>
      </p:sp>
      <p:cxnSp>
        <p:nvCxnSpPr>
          <p:cNvPr id="4128" name="Google Shape;4128;p6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6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34" name="Google Shape;4134;p6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35" name="Google Shape;4135;p6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1</a:t>
            </a:r>
            <a:endParaRPr baseline="-25000">
              <a:latin typeface="Consolas" panose="020B0609020204030204"/>
              <a:ea typeface="Consolas" panose="020B0609020204030204"/>
              <a:cs typeface="Consolas" panose="020B0609020204030204"/>
              <a:sym typeface="Consolas" panose="020B0609020204030204"/>
            </a:endParaRPr>
          </a:p>
        </p:txBody>
      </p:sp>
      <p:sp>
        <p:nvSpPr>
          <p:cNvPr id="4136" name="Google Shape;4136;p6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137" name="Google Shape;4137;p65"/>
          <p:cNvCxnSpPr>
            <a:stCxn id="4136"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4138" name="Google Shape;4138;p6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x</a:t>
            </a:r>
            <a:r>
              <a:rPr lang="en-GB" baseline="-25000">
                <a:latin typeface="Consolas" panose="020B0609020204030204"/>
                <a:ea typeface="Consolas" panose="020B0609020204030204"/>
                <a:cs typeface="Consolas" panose="020B0609020204030204"/>
                <a:sym typeface="Consolas" panose="020B0609020204030204"/>
              </a:rPr>
              <a:t>2</a:t>
            </a:r>
            <a:endParaRPr baseline="-25000">
              <a:latin typeface="Consolas" panose="020B0609020204030204"/>
              <a:ea typeface="Consolas" panose="020B0609020204030204"/>
              <a:cs typeface="Consolas" panose="020B0609020204030204"/>
              <a:sym typeface="Consolas" panose="020B0609020204030204"/>
            </a:endParaRPr>
          </a:p>
        </p:txBody>
      </p:sp>
      <p:grpSp>
        <p:nvGrpSpPr>
          <p:cNvPr id="4139" name="Google Shape;4139;p65"/>
          <p:cNvGrpSpPr/>
          <p:nvPr/>
        </p:nvGrpSpPr>
        <p:grpSpPr>
          <a:xfrm>
            <a:off x="1432449" y="496407"/>
            <a:ext cx="462868" cy="954948"/>
            <a:chOff x="837658" y="496313"/>
            <a:chExt cx="1057500" cy="954948"/>
          </a:xfrm>
        </p:grpSpPr>
        <p:cxnSp>
          <p:nvCxnSpPr>
            <p:cNvPr id="4140" name="Google Shape;4140;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1" name="Google Shape;4141;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2" name="Google Shape;4142;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3" name="Google Shape;4143;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4144" name="Google Shape;4144;p65"/>
          <p:cNvGrpSpPr/>
          <p:nvPr/>
        </p:nvGrpSpPr>
        <p:grpSpPr>
          <a:xfrm>
            <a:off x="2428836" y="496407"/>
            <a:ext cx="480634" cy="954948"/>
            <a:chOff x="837658" y="496313"/>
            <a:chExt cx="1057500" cy="954948"/>
          </a:xfrm>
        </p:grpSpPr>
        <p:cxnSp>
          <p:nvCxnSpPr>
            <p:cNvPr id="4145" name="Google Shape;414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6" name="Google Shape;414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7" name="Google Shape;414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8" name="Google Shape;414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49" name="Google Shape;4149;p6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50" name="Google Shape;4150;p6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4151" name="Google Shape;4151;p65"/>
          <p:cNvGrpSpPr/>
          <p:nvPr/>
        </p:nvGrpSpPr>
        <p:grpSpPr>
          <a:xfrm>
            <a:off x="3392636" y="494082"/>
            <a:ext cx="480634" cy="954948"/>
            <a:chOff x="837658" y="496313"/>
            <a:chExt cx="1057500" cy="954948"/>
          </a:xfrm>
        </p:grpSpPr>
        <p:cxnSp>
          <p:nvCxnSpPr>
            <p:cNvPr id="4152" name="Google Shape;4152;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53" name="Google Shape;4153;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54" name="Google Shape;4154;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55" name="Google Shape;4155;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4156" name="Google Shape;4156;p6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4157" name="Google Shape;4157;p6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58" name="Google Shape;4158;p6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grpSp>
        <p:nvGrpSpPr>
          <p:cNvPr id="4159" name="Google Shape;4159;p65"/>
          <p:cNvGrpSpPr/>
          <p:nvPr/>
        </p:nvGrpSpPr>
        <p:grpSpPr>
          <a:xfrm>
            <a:off x="4156024" y="489275"/>
            <a:ext cx="462868" cy="954948"/>
            <a:chOff x="837658" y="496313"/>
            <a:chExt cx="1057500" cy="954948"/>
          </a:xfrm>
        </p:grpSpPr>
        <p:cxnSp>
          <p:nvCxnSpPr>
            <p:cNvPr id="4160" name="Google Shape;4160;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61" name="Google Shape;4161;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62" name="Google Shape;4162;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63" name="Google Shape;4163;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4164" name="Google Shape;4164;p65"/>
          <p:cNvGrpSpPr/>
          <p:nvPr/>
        </p:nvGrpSpPr>
        <p:grpSpPr>
          <a:xfrm>
            <a:off x="5152411" y="489275"/>
            <a:ext cx="480634" cy="954948"/>
            <a:chOff x="837658" y="496313"/>
            <a:chExt cx="1057500" cy="954948"/>
          </a:xfrm>
        </p:grpSpPr>
        <p:cxnSp>
          <p:nvCxnSpPr>
            <p:cNvPr id="4165" name="Google Shape;416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66" name="Google Shape;416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67" name="Google Shape;416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68" name="Google Shape;416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69" name="Google Shape;4169;p6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170" name="Google Shape;4170;p6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171" name="Google Shape;4171;p65"/>
          <p:cNvCxnSpPr>
            <a:stCxn id="4169" idx="6"/>
            <a:endCxn id="4136"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4172" name="Google Shape;4172;p65"/>
          <p:cNvCxnSpPr>
            <a:stCxn id="4170" idx="6"/>
            <a:endCxn id="4136"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4173" name="Google Shape;4173;p6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4" name="Google Shape;4174;p6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5" name="Google Shape;4175;p6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6" name="Google Shape;4176;p6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7" name="Google Shape;4177;p6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w[L]</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178" name="Google Shape;4178;p6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6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6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6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6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FN</a:t>
            </a:r>
            <a:endParaRPr sz="1300">
              <a:latin typeface="Consolas" panose="020B0609020204030204"/>
              <a:ea typeface="Consolas" panose="020B0609020204030204"/>
              <a:cs typeface="Consolas" panose="020B0609020204030204"/>
              <a:sym typeface="Consolas" panose="020B0609020204030204"/>
            </a:endParaRPr>
          </a:p>
        </p:txBody>
      </p:sp>
      <p:sp>
        <p:nvSpPr>
          <p:cNvPr id="4183" name="Google Shape;4183;p6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TN</a:t>
            </a:r>
            <a:endParaRPr sz="1300">
              <a:latin typeface="Consolas" panose="020B0609020204030204"/>
              <a:ea typeface="Consolas" panose="020B0609020204030204"/>
              <a:cs typeface="Consolas" panose="020B0609020204030204"/>
              <a:sym typeface="Consolas" panose="020B0609020204030204"/>
            </a:endParaRPr>
          </a:p>
        </p:txBody>
      </p:sp>
      <p:sp>
        <p:nvSpPr>
          <p:cNvPr id="4184" name="Google Shape;4184;p6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TP</a:t>
            </a:r>
            <a:endParaRPr sz="1300">
              <a:latin typeface="Consolas" panose="020B0609020204030204"/>
              <a:ea typeface="Consolas" panose="020B0609020204030204"/>
              <a:cs typeface="Consolas" panose="020B0609020204030204"/>
              <a:sym typeface="Consolas" panose="020B0609020204030204"/>
            </a:endParaRPr>
          </a:p>
        </p:txBody>
      </p:sp>
      <p:sp>
        <p:nvSpPr>
          <p:cNvPr id="4185" name="Google Shape;4185;p6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latin typeface="Consolas" panose="020B0609020204030204"/>
                <a:ea typeface="Consolas" panose="020B0609020204030204"/>
                <a:cs typeface="Consolas" panose="020B0609020204030204"/>
                <a:sym typeface="Consolas" panose="020B0609020204030204"/>
              </a:rPr>
              <a:t>FP</a:t>
            </a:r>
            <a:endParaRPr sz="1300">
              <a:latin typeface="Consolas" panose="020B0609020204030204"/>
              <a:ea typeface="Consolas" panose="020B0609020204030204"/>
              <a:cs typeface="Consolas" panose="020B0609020204030204"/>
              <a:sym typeface="Consolas" panose="020B0609020204030204"/>
            </a:endParaRPr>
          </a:p>
        </p:txBody>
      </p:sp>
      <p:sp>
        <p:nvSpPr>
          <p:cNvPr id="4186" name="Google Shape;4186;p6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Deep neural networks</a:t>
            </a:r>
            <a:endParaRPr>
              <a:latin typeface="Consolas" panose="020B0609020204030204"/>
              <a:ea typeface="Consolas" panose="020B0609020204030204"/>
              <a:cs typeface="Consolas" panose="020B0609020204030204"/>
              <a:sym typeface="Consolas" panose="020B0609020204030204"/>
            </a:endParaRPr>
          </a:p>
        </p:txBody>
      </p:sp>
      <p:sp>
        <p:nvSpPr>
          <p:cNvPr id="4187" name="Google Shape;4187;p6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Understanding</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Precision &amp; Recall </a:t>
            </a:r>
            <a:endParaRPr>
              <a:latin typeface="Consolas" panose="020B0609020204030204"/>
              <a:ea typeface="Consolas" panose="020B0609020204030204"/>
              <a:cs typeface="Consolas" panose="020B0609020204030204"/>
              <a:sym typeface="Consolas" panose="020B0609020204030204"/>
            </a:endParaRPr>
          </a:p>
          <a:p>
            <a:pPr marL="0" lvl="0" indent="0" algn="ctr" rtl="0">
              <a:spcBef>
                <a:spcPts val="0"/>
              </a:spcBef>
              <a:spcAft>
                <a:spcPts val="0"/>
              </a:spcAft>
              <a:buNone/>
            </a:pP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pic>
        <p:nvPicPr>
          <p:cNvPr id="4192" name="Google Shape;4192;p66"/>
          <p:cNvPicPr preferRelativeResize="0"/>
          <p:nvPr/>
        </p:nvPicPr>
        <p:blipFill>
          <a:blip r:embed="rId1"/>
          <a:stretch>
            <a:fillRect/>
          </a:stretch>
        </p:blipFill>
        <p:spPr>
          <a:xfrm>
            <a:off x="127325" y="178650"/>
            <a:ext cx="3309099" cy="2263225"/>
          </a:xfrm>
          <a:prstGeom prst="rect">
            <a:avLst/>
          </a:prstGeom>
          <a:noFill/>
          <a:ln>
            <a:noFill/>
          </a:ln>
        </p:spPr>
      </p:pic>
      <p:pic>
        <p:nvPicPr>
          <p:cNvPr id="4193" name="Google Shape;4193;p66"/>
          <p:cNvPicPr preferRelativeResize="0"/>
          <p:nvPr/>
        </p:nvPicPr>
        <p:blipFill>
          <a:blip r:embed="rId2"/>
          <a:stretch>
            <a:fillRect/>
          </a:stretch>
        </p:blipFill>
        <p:spPr>
          <a:xfrm>
            <a:off x="90225" y="102450"/>
            <a:ext cx="3309099" cy="2263225"/>
          </a:xfrm>
          <a:prstGeom prst="rect">
            <a:avLst/>
          </a:prstGeom>
          <a:noFill/>
          <a:ln>
            <a:noFill/>
          </a:ln>
        </p:spPr>
      </p:pic>
      <p:pic>
        <p:nvPicPr>
          <p:cNvPr id="4194" name="Google Shape;4194;p66"/>
          <p:cNvPicPr preferRelativeResize="0"/>
          <p:nvPr/>
        </p:nvPicPr>
        <p:blipFill>
          <a:blip r:embed="rId1"/>
          <a:stretch>
            <a:fillRect/>
          </a:stretch>
        </p:blipFill>
        <p:spPr>
          <a:xfrm>
            <a:off x="3150900" y="159838"/>
            <a:ext cx="3222675" cy="2148450"/>
          </a:xfrm>
          <a:prstGeom prst="rect">
            <a:avLst/>
          </a:prstGeom>
          <a:noFill/>
          <a:ln>
            <a:noFill/>
          </a:ln>
        </p:spPr>
      </p:pic>
      <p:cxnSp>
        <p:nvCxnSpPr>
          <p:cNvPr id="4195" name="Google Shape;4195;p6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196" name="Google Shape;4196;p6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6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198" name="Google Shape;4198;p6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199" name="Google Shape;4199;p6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6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01" name="Google Shape;4201;p6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02" name="Google Shape;4202;p66"/>
          <p:cNvGrpSpPr/>
          <p:nvPr/>
        </p:nvGrpSpPr>
        <p:grpSpPr>
          <a:xfrm>
            <a:off x="929750" y="3838435"/>
            <a:ext cx="829460" cy="867165"/>
            <a:chOff x="853550" y="3838435"/>
            <a:chExt cx="829460" cy="867165"/>
          </a:xfrm>
        </p:grpSpPr>
        <p:cxnSp>
          <p:nvCxnSpPr>
            <p:cNvPr id="4203" name="Google Shape;4203;p6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4204" name="Google Shape;4204;p6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5" name="Google Shape;4205;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6" name="Google Shape;4206;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7" name="Google Shape;4207;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08" name="Google Shape;4208;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09" name="Google Shape;4209;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0" name="Google Shape;4210;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1" name="Google Shape;4211;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2" name="Google Shape;4212;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3" name="Google Shape;4213;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14" name="Google Shape;4214;p6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4215" name="Google Shape;4215;p6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4216" name="Google Shape;4216;p6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solidFill>
                  <a:srgbClr val="FF00FF"/>
                </a:solidFill>
                <a:latin typeface="Consolas" panose="020B0609020204030204"/>
                <a:ea typeface="Consolas" panose="020B0609020204030204"/>
                <a:cs typeface="Consolas" panose="020B0609020204030204"/>
                <a:sym typeface="Consolas" panose="020B0609020204030204"/>
              </a:rPr>
              <a:t>BGD</a:t>
            </a:r>
            <a:endParaRPr sz="1100">
              <a:solidFill>
                <a:srgbClr val="FF00FF"/>
              </a:solidFill>
              <a:latin typeface="Consolas" panose="020B0609020204030204"/>
              <a:ea typeface="Consolas" panose="020B0609020204030204"/>
              <a:cs typeface="Consolas" panose="020B0609020204030204"/>
              <a:sym typeface="Consolas" panose="020B0609020204030204"/>
            </a:endParaRPr>
          </a:p>
        </p:txBody>
      </p:sp>
      <p:cxnSp>
        <p:nvCxnSpPr>
          <p:cNvPr id="4217" name="Google Shape;4217;p6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218" name="Google Shape;4218;p6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6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w1</a:t>
            </a:r>
            <a:endParaRPr sz="1100">
              <a:latin typeface="Consolas" panose="020B0609020204030204"/>
              <a:ea typeface="Consolas" panose="020B0609020204030204"/>
              <a:cs typeface="Consolas" panose="020B0609020204030204"/>
              <a:sym typeface="Consolas" panose="020B0609020204030204"/>
            </a:endParaRPr>
          </a:p>
        </p:txBody>
      </p:sp>
      <p:sp>
        <p:nvSpPr>
          <p:cNvPr id="4220" name="Google Shape;4220;p6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w2</a:t>
            </a:r>
            <a:endParaRPr sz="1100">
              <a:latin typeface="Consolas" panose="020B0609020204030204"/>
              <a:ea typeface="Consolas" panose="020B0609020204030204"/>
              <a:cs typeface="Consolas" panose="020B0609020204030204"/>
              <a:sym typeface="Consolas" panose="020B0609020204030204"/>
            </a:endParaRPr>
          </a:p>
        </p:txBody>
      </p:sp>
      <p:sp>
        <p:nvSpPr>
          <p:cNvPr id="4221" name="Google Shape;4221;p6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6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223" name="Google Shape;4223;p6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24" name="Google Shape;4224;p66"/>
          <p:cNvGrpSpPr/>
          <p:nvPr/>
        </p:nvGrpSpPr>
        <p:grpSpPr>
          <a:xfrm rot="6975666">
            <a:off x="4489084" y="3247977"/>
            <a:ext cx="750796" cy="767793"/>
            <a:chOff x="997923" y="3838435"/>
            <a:chExt cx="685087" cy="833107"/>
          </a:xfrm>
        </p:grpSpPr>
        <p:cxnSp>
          <p:nvCxnSpPr>
            <p:cNvPr id="4225" name="Google Shape;4225;p6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4226" name="Google Shape;4226;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7" name="Google Shape;4227;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8" name="Google Shape;4228;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29" name="Google Shape;4229;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30" name="Google Shape;4230;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1" name="Google Shape;4231;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2" name="Google Shape;4232;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3" name="Google Shape;4233;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4" name="Google Shape;4234;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35" name="Google Shape;4235;p6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SGD</a:t>
            </a:r>
            <a:endParaRPr sz="1100">
              <a:latin typeface="Consolas" panose="020B0609020204030204"/>
              <a:ea typeface="Consolas" panose="020B0609020204030204"/>
              <a:cs typeface="Consolas" panose="020B0609020204030204"/>
              <a:sym typeface="Consolas" panose="020B0609020204030204"/>
            </a:endParaRPr>
          </a:p>
        </p:txBody>
      </p:sp>
      <p:sp>
        <p:nvSpPr>
          <p:cNvPr id="4236" name="Google Shape;4236;p6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vs. Mini-batch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a:t>
            </a:r>
            <a:endParaRPr>
              <a:latin typeface="Consolas" panose="020B0609020204030204"/>
              <a:ea typeface="Consolas" panose="020B0609020204030204"/>
              <a:cs typeface="Consolas" panose="020B0609020204030204"/>
              <a:sym typeface="Consolas" panose="020B0609020204030204"/>
            </a:endParaRPr>
          </a:p>
        </p:txBody>
      </p:sp>
      <p:sp>
        <p:nvSpPr>
          <p:cNvPr id="4237" name="Google Shape;4237;p6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Batch </a:t>
            </a:r>
            <a:br>
              <a:rPr lang="en-GB">
                <a:latin typeface="Consolas" panose="020B0609020204030204"/>
                <a:ea typeface="Consolas" panose="020B0609020204030204"/>
                <a:cs typeface="Consolas" panose="020B0609020204030204"/>
                <a:sym typeface="Consolas" panose="020B0609020204030204"/>
              </a:rPr>
            </a:br>
            <a:r>
              <a:rPr lang="en-GB">
                <a:latin typeface="Consolas" panose="020B0609020204030204"/>
                <a:ea typeface="Consolas" panose="020B0609020204030204"/>
                <a:cs typeface="Consolas" panose="020B0609020204030204"/>
                <a:sym typeface="Consolas" panose="020B0609020204030204"/>
              </a:rPr>
              <a:t>Gradient Descent vs. SGD</a:t>
            </a:r>
            <a:endParaRPr>
              <a:latin typeface="Consolas" panose="020B0609020204030204"/>
              <a:ea typeface="Consolas" panose="020B0609020204030204"/>
              <a:cs typeface="Consolas" panose="020B0609020204030204"/>
              <a:sym typeface="Consolas" panose="020B060902020403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grpSp>
        <p:nvGrpSpPr>
          <p:cNvPr id="4242" name="Google Shape;4242;p67"/>
          <p:cNvGrpSpPr/>
          <p:nvPr/>
        </p:nvGrpSpPr>
        <p:grpSpPr>
          <a:xfrm>
            <a:off x="521000" y="285753"/>
            <a:ext cx="6907150" cy="1733100"/>
            <a:chOff x="521000" y="285753"/>
            <a:chExt cx="6907150" cy="1733100"/>
          </a:xfrm>
        </p:grpSpPr>
        <p:grpSp>
          <p:nvGrpSpPr>
            <p:cNvPr id="4243" name="Google Shape;4243;p67"/>
            <p:cNvGrpSpPr/>
            <p:nvPr/>
          </p:nvGrpSpPr>
          <p:grpSpPr>
            <a:xfrm>
              <a:off x="521000" y="285753"/>
              <a:ext cx="6372277" cy="1733100"/>
              <a:chOff x="521000" y="285753"/>
              <a:chExt cx="6372277" cy="1733100"/>
            </a:xfrm>
          </p:grpSpPr>
          <p:sp>
            <p:nvSpPr>
              <p:cNvPr id="4244" name="Google Shape;4244;p6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5" name="Google Shape;4245;p6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6" name="Google Shape;4246;p6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7" name="Google Shape;4247;p6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8" name="Google Shape;4248;p6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49" name="Google Shape;4249;p6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0" name="Google Shape;4250;p6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1" name="Google Shape;4251;p6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2" name="Google Shape;4252;p6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3" name="Google Shape;4253;p6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4" name="Google Shape;4254;p6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sp>
            <p:nvSpPr>
              <p:cNvPr id="4255" name="Google Shape;4255;p6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256" name="Google Shape;4256;p67"/>
              <p:cNvCxnSpPr>
                <a:stCxn id="4244" idx="6"/>
                <a:endCxn id="4247"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57" name="Google Shape;4257;p67"/>
              <p:cNvCxnSpPr>
                <a:stCxn id="4244" idx="6"/>
                <a:endCxn id="4248"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4258" name="Google Shape;4258;p67"/>
              <p:cNvCxnSpPr>
                <a:endCxn id="4249"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59" name="Google Shape;4259;p67"/>
              <p:cNvCxnSpPr>
                <a:stCxn id="4245" idx="6"/>
                <a:endCxn id="4247"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60" name="Google Shape;4260;p67"/>
              <p:cNvCxnSpPr>
                <a:stCxn id="4245" idx="6"/>
                <a:endCxn id="4248"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1" name="Google Shape;4261;p67"/>
              <p:cNvCxnSpPr>
                <a:stCxn id="4245" idx="6"/>
                <a:endCxn id="4249"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62" name="Google Shape;4262;p67"/>
              <p:cNvCxnSpPr>
                <a:stCxn id="4246" idx="6"/>
                <a:endCxn id="4247"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63" name="Google Shape;4263;p67"/>
              <p:cNvCxnSpPr>
                <a:stCxn id="4246" idx="6"/>
                <a:endCxn id="4248"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64" name="Google Shape;4264;p67"/>
              <p:cNvCxnSpPr>
                <a:stCxn id="4246" idx="6"/>
                <a:endCxn id="4249"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5" name="Google Shape;4265;p6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66" name="Google Shape;4266;p6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7" name="Google Shape;4267;p6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68" name="Google Shape;4268;p6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9" name="Google Shape;4269;p6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0" name="Google Shape;4270;p6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71" name="Google Shape;4271;p6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72" name="Google Shape;4272;p6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73" name="Google Shape;4273;p6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4" name="Google Shape;4274;p6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5" name="Google Shape;4275;p6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6" name="Google Shape;4276;p6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77" name="Google Shape;4277;p6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8" name="Google Shape;4278;p6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9" name="Google Shape;4279;p6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80" name="Google Shape;4280;p6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81" name="Google Shape;4281;p6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82" name="Google Shape;4282;p6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83" name="Google Shape;4283;p6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4" name="Google Shape;4284;p6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5" name="Google Shape;4285;p6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86" name="Google Shape;4286;p6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7" name="Google Shape;4287;p6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8" name="Google Shape;4288;p6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89" name="Google Shape;4289;p6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0" name="Google Shape;4290;p6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91" name="Google Shape;4291;p6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2" name="Google Shape;4292;p6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3" name="Google Shape;4293;p6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4" name="Google Shape;4294;p6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5" name="Google Shape;4295;p6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6" name="Google Shape;4296;p6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7" name="Google Shape;4297;p6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98" name="Google Shape;4298;p6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9" name="Google Shape;4299;p6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300" name="Google Shape;4300;p6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4301" name="Google Shape;4301;p6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302" name="Google Shape;4302;p67"/>
              <p:cNvCxnSpPr>
                <a:stCxn id="4253" idx="6"/>
                <a:endCxn id="4301"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03" name="Google Shape;4303;p67"/>
              <p:cNvCxnSpPr>
                <a:stCxn id="4254" idx="6"/>
                <a:endCxn id="4301"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4304" name="Google Shape;4304;p67"/>
              <p:cNvCxnSpPr>
                <a:stCxn id="4301"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4305" name="Google Shape;4305;p6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06" name="Google Shape;4306;p6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[3]</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07" name="Google Shape;4307;p6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x</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08" name="Google Shape;4308;p6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endParaRPr sz="1600">
                  <a:solidFill>
                    <a:schemeClr val="dk1"/>
                  </a:solidFill>
                </a:endParaRPr>
              </a:p>
            </p:txBody>
          </p:sp>
          <p:cxnSp>
            <p:nvCxnSpPr>
              <p:cNvPr id="4309" name="Google Shape;4309;p67"/>
              <p:cNvCxnSpPr>
                <a:stCxn id="4253" idx="6"/>
                <a:endCxn id="4308"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4310" name="Google Shape;4310;p67"/>
              <p:cNvCxnSpPr>
                <a:stCxn id="4254" idx="6"/>
                <a:endCxn id="4308"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11" name="Google Shape;4311;p67"/>
              <p:cNvCxnSpPr>
                <a:stCxn id="4255" idx="6"/>
                <a:endCxn id="4308"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4312" name="Google Shape;4312;p67"/>
              <p:cNvCxnSpPr>
                <a:stCxn id="4255" idx="6"/>
                <a:endCxn id="4301"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4313" name="Google Shape;4313;p6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4314" name="Google Shape;4314;p6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[1]</a:t>
              </a:r>
              <a:endParaRPr sz="1100" baseline="-25000">
                <a:latin typeface="Consolas" panose="020B0609020204030204"/>
                <a:ea typeface="Consolas" panose="020B0609020204030204"/>
                <a:cs typeface="Consolas" panose="020B0609020204030204"/>
                <a:sym typeface="Consolas" panose="020B0609020204030204"/>
              </a:endParaRPr>
            </a:p>
          </p:txBody>
        </p:sp>
        <p:sp>
          <p:nvSpPr>
            <p:cNvPr id="4315" name="Google Shape;4315;p6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GB" sz="1100">
                  <a:latin typeface="Consolas" panose="020B0609020204030204"/>
                  <a:ea typeface="Consolas" panose="020B0609020204030204"/>
                  <a:cs typeface="Consolas" panose="020B0609020204030204"/>
                  <a:sym typeface="Consolas" panose="020B0609020204030204"/>
                </a:rPr>
                <a:t>p</a:t>
              </a:r>
              <a:r>
                <a:rPr lang="en-GB" sz="1100" baseline="-25000">
                  <a:latin typeface="Consolas" panose="020B0609020204030204"/>
                  <a:ea typeface="Consolas" panose="020B0609020204030204"/>
                  <a:cs typeface="Consolas" panose="020B0609020204030204"/>
                  <a:sym typeface="Consolas" panose="020B0609020204030204"/>
                </a:rPr>
                <a:t>[2]</a:t>
              </a:r>
              <a:endParaRPr sz="1100" baseline="-25000">
                <a:latin typeface="Consolas" panose="020B0609020204030204"/>
                <a:ea typeface="Consolas" panose="020B0609020204030204"/>
                <a:cs typeface="Consolas" panose="020B0609020204030204"/>
                <a:sym typeface="Consolas" panose="020B0609020204030204"/>
              </a:endParaRPr>
            </a:p>
          </p:txBody>
        </p:sp>
      </p:grpSp>
      <p:sp>
        <p:nvSpPr>
          <p:cNvPr id="4316" name="Google Shape;4316;p6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GB">
                <a:latin typeface="Consolas" panose="020B0609020204030204"/>
                <a:ea typeface="Consolas" panose="020B0609020204030204"/>
                <a:cs typeface="Consolas" panose="020B0609020204030204"/>
                <a:sym typeface="Consolas" panose="020B0609020204030204"/>
              </a:rPr>
              <a:t>Softmax Prediction with 2 outputs</a:t>
            </a:r>
            <a:endParaRPr>
              <a:latin typeface="Consolas" panose="020B0609020204030204"/>
              <a:ea typeface="Consolas" panose="020B0609020204030204"/>
              <a:cs typeface="Consolas" panose="020B0609020204030204"/>
              <a:sym typeface="Consolas" panose="020B0609020204030204"/>
            </a:endParaRPr>
          </a:p>
        </p:txBody>
      </p:sp>
      <p:cxnSp>
        <p:nvCxnSpPr>
          <p:cNvPr id="4317" name="Google Shape;4317;p6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4321"/>
        <p:cNvGrpSpPr/>
        <p:nvPr/>
      </p:nvGrpSpPr>
      <p:grpSpPr>
        <a:xfrm>
          <a:off x="0" y="0"/>
          <a:ext cx="0" cy="0"/>
          <a:chOff x="0" y="0"/>
          <a:chExt cx="0" cy="0"/>
        </a:xfrm>
      </p:grpSpPr>
      <p:sp>
        <p:nvSpPr>
          <p:cNvPr id="4322" name="Google Shape;4322;p6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Abstract backgrounds</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326"/>
        <p:cNvGrpSpPr/>
        <p:nvPr/>
      </p:nvGrpSpPr>
      <p:grpSpPr>
        <a:xfrm>
          <a:off x="0" y="0"/>
          <a:ext cx="0" cy="0"/>
          <a:chOff x="0" y="0"/>
          <a:chExt cx="0" cy="0"/>
        </a:xfrm>
      </p:grpSpPr>
      <p:sp>
        <p:nvSpPr>
          <p:cNvPr id="4327" name="Google Shape;4327;p6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6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6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6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6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6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6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6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6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6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6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6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6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6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6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6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6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6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6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6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6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6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6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6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6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6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6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6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6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6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6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6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6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6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6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6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6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6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6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6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6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6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6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6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6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6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6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6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6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6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6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6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6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6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6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6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6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6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6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6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6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6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6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6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6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6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6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6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6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6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6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6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6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6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6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6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6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6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6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6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6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6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6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6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6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6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6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6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6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6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6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6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6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6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6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6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6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6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6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6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6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6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6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6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6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6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6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6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6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6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6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6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6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6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6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6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6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6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6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6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6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6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6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6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6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6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6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6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6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6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6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6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6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6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6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6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6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6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6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6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6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6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6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6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6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6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6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6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6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6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6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6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6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6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6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6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6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6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520"/>
        <p:cNvGrpSpPr/>
        <p:nvPr/>
      </p:nvGrpSpPr>
      <p:grpSpPr>
        <a:xfrm>
          <a:off x="0" y="0"/>
          <a:ext cx="0" cy="0"/>
          <a:chOff x="0" y="0"/>
          <a:chExt cx="0" cy="0"/>
        </a:xfrm>
      </p:grpSpPr>
      <p:sp>
        <p:nvSpPr>
          <p:cNvPr id="4521" name="Google Shape;4521;p7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7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7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7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7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7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7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7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7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7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7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7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7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7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7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7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7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7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7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7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7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7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7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7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7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7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7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7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7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7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7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7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7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7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7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7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7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7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7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7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7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7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7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7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7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7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7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7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7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7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7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7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7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7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7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7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7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7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7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7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7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7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7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7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7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7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7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7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7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7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7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7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7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7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7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7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7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7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7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7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7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7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7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7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7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7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7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7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7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7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7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7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7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7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7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7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7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7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7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7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7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7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7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7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7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7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7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7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7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7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7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7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7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7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7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7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7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7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7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7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7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7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7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7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7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7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7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7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7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7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7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7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7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7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7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7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7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7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7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7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7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7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7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7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7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7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7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7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7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7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7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7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7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7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7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7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7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7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7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7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7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7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7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7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7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7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7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7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7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7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7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7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7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7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7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7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7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7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7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7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7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7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7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4" name="Google Shape;4704;p7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7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7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7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7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7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7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7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rgbClr val="FFFFFF"/>
                </a:solidFill>
              </a:rPr>
              <a:t>dair.ai</a:t>
            </a:r>
            <a:endParaRPr sz="26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4715"/>
        <p:cNvGrpSpPr/>
        <p:nvPr/>
      </p:nvGrpSpPr>
      <p:grpSpPr>
        <a:xfrm>
          <a:off x="0" y="0"/>
          <a:ext cx="0" cy="0"/>
          <a:chOff x="0" y="0"/>
          <a:chExt cx="0" cy="0"/>
        </a:xfrm>
      </p:grpSpPr>
      <p:sp>
        <p:nvSpPr>
          <p:cNvPr id="4716" name="Google Shape;4716;p7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7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7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7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7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7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7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7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7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7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7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7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7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7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7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7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7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7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7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7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7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7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7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7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7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7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7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7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7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7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7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7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7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7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7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7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7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7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7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7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7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7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7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7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7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7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7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7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7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7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7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7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7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7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7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7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7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7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7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7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7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7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7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7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7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7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7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7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7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7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7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7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7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7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7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7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7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7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7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7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7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7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7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7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7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7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7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7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7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7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7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7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7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7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7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7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7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7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7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7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7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7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7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7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7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7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7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7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7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7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7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7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7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7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7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7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7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7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7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7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7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7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7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7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7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7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7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7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7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7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7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7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7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7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7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7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7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7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7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7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7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7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7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7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7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7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7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7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7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7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7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7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7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7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7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7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7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7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7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7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7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7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7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7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7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7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7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7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7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7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7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7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7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7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7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7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7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7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7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7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7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7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7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7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7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7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7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7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7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7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4909"/>
        <p:cNvGrpSpPr/>
        <p:nvPr/>
      </p:nvGrpSpPr>
      <p:grpSpPr>
        <a:xfrm>
          <a:off x="0" y="0"/>
          <a:ext cx="0" cy="0"/>
          <a:chOff x="0" y="0"/>
          <a:chExt cx="0" cy="0"/>
        </a:xfrm>
      </p:grpSpPr>
      <p:grpSp>
        <p:nvGrpSpPr>
          <p:cNvPr id="4910" name="Google Shape;4910;p72"/>
          <p:cNvGrpSpPr/>
          <p:nvPr/>
        </p:nvGrpSpPr>
        <p:grpSpPr>
          <a:xfrm>
            <a:off x="75400" y="24375"/>
            <a:ext cx="8993197" cy="5094750"/>
            <a:chOff x="75400" y="24375"/>
            <a:chExt cx="8993197" cy="5094750"/>
          </a:xfrm>
        </p:grpSpPr>
        <p:sp>
          <p:nvSpPr>
            <p:cNvPr id="4911" name="Google Shape;4911;p7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7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7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7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7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7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7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7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7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7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7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7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7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7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7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7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7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7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7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7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7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7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7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7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7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7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7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7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7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7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7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7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7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7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7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7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7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7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7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7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7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7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7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7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7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7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7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7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7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7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7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7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7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7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7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7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7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7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7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7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7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7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7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7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7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7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7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7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7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7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7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7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7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7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7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7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7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7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7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7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7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7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7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7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7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7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7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7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7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0" name="Google Shape;5000;p7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7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7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7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7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7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7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7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7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7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7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7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7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7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7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7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7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7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7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7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7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7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7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7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4" name="Google Shape;5024;p7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7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7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7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7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7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0" name="Google Shape;5030;p7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7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7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7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7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7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7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7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7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7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0" name="Google Shape;5040;p7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1" name="Google Shape;5041;p7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2" name="Google Shape;5042;p7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7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4" name="Google Shape;5044;p7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5" name="Google Shape;5045;p7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6" name="Google Shape;5046;p7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7" name="Google Shape;5047;p7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8" name="Google Shape;5048;p7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7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0" name="Google Shape;5050;p7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1" name="Google Shape;5051;p7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2" name="Google Shape;5052;p7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3" name="Google Shape;5053;p7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4" name="Google Shape;5054;p7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5" name="Google Shape;5055;p7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6" name="Google Shape;5056;p7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7" name="Google Shape;5057;p7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8" name="Google Shape;5058;p7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7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7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7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7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7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7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5" name="Google Shape;5065;p7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6" name="Google Shape;5066;p7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7" name="Google Shape;5067;p7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8" name="Google Shape;5068;p7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9" name="Google Shape;5069;p7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7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7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2" name="Google Shape;5072;p7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7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4" name="Google Shape;5074;p7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5" name="Google Shape;5075;p7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6" name="Google Shape;5076;p7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7" name="Google Shape;5077;p7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8" name="Google Shape;5078;p7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9" name="Google Shape;5079;p7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0" name="Google Shape;5080;p7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1" name="Google Shape;5081;p7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2" name="Google Shape;5082;p7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3" name="Google Shape;5083;p7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4" name="Google Shape;5084;p7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7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6" name="Google Shape;5086;p7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7" name="Google Shape;5087;p7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8" name="Google Shape;5088;p7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7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7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1" name="Google Shape;5091;p7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2" name="Google Shape;5092;p7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3" name="Google Shape;5093;p7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4" name="Google Shape;5094;p7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5" name="Google Shape;5095;p7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6" name="Google Shape;5096;p7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7" name="Google Shape;5097;p7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8" name="Google Shape;5098;p7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9" name="Google Shape;5099;p7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0" name="Google Shape;5100;p7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5104"/>
        <p:cNvGrpSpPr/>
        <p:nvPr/>
      </p:nvGrpSpPr>
      <p:grpSpPr>
        <a:xfrm>
          <a:off x="0" y="0"/>
          <a:ext cx="0" cy="0"/>
          <a:chOff x="0" y="0"/>
          <a:chExt cx="0" cy="0"/>
        </a:xfrm>
      </p:grpSpPr>
      <p:sp>
        <p:nvSpPr>
          <p:cNvPr id="5105" name="Google Shape;5105;p7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Gradient Backgrounds</a:t>
            </a:r>
            <a:endParaRPr>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5109"/>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113"/>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5117"/>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121"/>
        <p:cNvGrpSpPr/>
        <p:nvPr/>
      </p:nvGrpSpPr>
      <p:grpSpPr>
        <a:xfrm>
          <a:off x="0" y="0"/>
          <a:ext cx="0" cy="0"/>
          <a:chOff x="0" y="0"/>
          <a:chExt cx="0" cy="0"/>
        </a:xfrm>
      </p:grpSpPr>
      <p:sp>
        <p:nvSpPr>
          <p:cNvPr id="5122" name="Google Shape;5122;p7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ML and Health</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sp>
        <p:nvSpPr>
          <p:cNvPr id="5128" name="Google Shape;5128;p78"/>
          <p:cNvSpPr/>
          <p:nvPr/>
        </p:nvSpPr>
        <p:spPr>
          <a:xfrm>
            <a:off x="7371550" y="2901250"/>
            <a:ext cx="196500" cy="35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29" name="Google Shape;5129;p78"/>
          <p:cNvSpPr/>
          <p:nvPr/>
        </p:nvSpPr>
        <p:spPr>
          <a:xfrm>
            <a:off x="7371550" y="2551050"/>
            <a:ext cx="196500" cy="350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0" name="Google Shape;5130;p78"/>
          <p:cNvSpPr/>
          <p:nvPr/>
        </p:nvSpPr>
        <p:spPr>
          <a:xfrm>
            <a:off x="7371550" y="22009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1" name="Google Shape;5131;p78"/>
          <p:cNvSpPr/>
          <p:nvPr/>
        </p:nvSpPr>
        <p:spPr>
          <a:xfrm>
            <a:off x="7371550" y="1850850"/>
            <a:ext cx="196500" cy="35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2" name="Google Shape;5132;p78"/>
          <p:cNvSpPr/>
          <p:nvPr/>
        </p:nvSpPr>
        <p:spPr>
          <a:xfrm>
            <a:off x="7611475" y="2024100"/>
            <a:ext cx="300300" cy="1380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78"/>
          <p:cNvSpPr txBox="1"/>
          <p:nvPr/>
        </p:nvSpPr>
        <p:spPr>
          <a:xfrm rot="-2701427">
            <a:off x="7932963" y="3840488"/>
            <a:ext cx="1022052" cy="5557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Pain Location </a:t>
            </a:r>
            <a:r>
              <a:rPr lang="en-GB" sz="1100">
                <a:solidFill>
                  <a:schemeClr val="dk1"/>
                </a:solidFill>
                <a:latin typeface="Times New Roman" panose="02020603050405020304"/>
                <a:ea typeface="Times New Roman" panose="02020603050405020304"/>
                <a:cs typeface="Times New Roman" panose="02020603050405020304"/>
                <a:sym typeface="Times New Roman" panose="02020603050405020304"/>
              </a:rPr>
              <a:t>Assessment</a:t>
            </a:r>
            <a:endParaRPr sz="1100">
              <a:latin typeface="Times New Roman" panose="02020603050405020304"/>
              <a:ea typeface="Times New Roman" panose="02020603050405020304"/>
              <a:cs typeface="Times New Roman" panose="02020603050405020304"/>
              <a:sym typeface="Times New Roman" panose="02020603050405020304"/>
            </a:endParaRPr>
          </a:p>
        </p:txBody>
      </p:sp>
      <p:cxnSp>
        <p:nvCxnSpPr>
          <p:cNvPr id="5134" name="Google Shape;5134;p78"/>
          <p:cNvCxnSpPr/>
          <p:nvPr/>
        </p:nvCxnSpPr>
        <p:spPr>
          <a:xfrm rot="10800000" flipH="1">
            <a:off x="7642075" y="1489475"/>
            <a:ext cx="417300" cy="331500"/>
          </a:xfrm>
          <a:prstGeom prst="straightConnector1">
            <a:avLst/>
          </a:prstGeom>
          <a:noFill/>
          <a:ln w="9525" cap="flat" cmpd="sng">
            <a:solidFill>
              <a:srgbClr val="000000"/>
            </a:solidFill>
            <a:prstDash val="solid"/>
            <a:round/>
            <a:headEnd type="none" w="med" len="med"/>
            <a:tailEnd type="none" w="med" len="med"/>
          </a:ln>
        </p:spPr>
      </p:cxnSp>
      <p:sp>
        <p:nvSpPr>
          <p:cNvPr id="5135" name="Google Shape;5135;p78"/>
          <p:cNvSpPr txBox="1"/>
          <p:nvPr/>
        </p:nvSpPr>
        <p:spPr>
          <a:xfrm rot="-2310822">
            <a:off x="7820544" y="1111388"/>
            <a:ext cx="937046" cy="2961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No pain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136" name="Google Shape;5136;p78"/>
          <p:cNvSpPr txBox="1"/>
          <p:nvPr/>
        </p:nvSpPr>
        <p:spPr>
          <a:xfrm rot="-2698646">
            <a:off x="634865" y="14899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latin typeface="Times New Roman" panose="02020603050405020304"/>
                <a:ea typeface="Times New Roman" panose="02020603050405020304"/>
                <a:cs typeface="Times New Roman" panose="02020603050405020304"/>
                <a:sym typeface="Times New Roman" panose="02020603050405020304"/>
              </a:rPr>
              <a:t>ICA</a:t>
            </a:r>
            <a:endParaRPr sz="900">
              <a:latin typeface="Times New Roman" panose="02020603050405020304"/>
              <a:ea typeface="Times New Roman" panose="02020603050405020304"/>
              <a:cs typeface="Times New Roman" panose="02020603050405020304"/>
              <a:sym typeface="Times New Roman" panose="02020603050405020304"/>
            </a:endParaRPr>
          </a:p>
        </p:txBody>
      </p:sp>
      <p:sp>
        <p:nvSpPr>
          <p:cNvPr id="5137" name="Google Shape;5137;p78"/>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5138" name="Google Shape;5138;p78"/>
          <p:cNvSpPr/>
          <p:nvPr/>
        </p:nvSpPr>
        <p:spPr>
          <a:xfrm>
            <a:off x="6642525" y="1394675"/>
            <a:ext cx="300300" cy="2165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139" name="Google Shape;5139;p78"/>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0" name="Google Shape;5140;p78"/>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1" name="Google Shape;5141;p78"/>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2" name="Google Shape;5142;p78"/>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3" name="Google Shape;5143;p78"/>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4" name="Google Shape;5144;p78"/>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45" name="Google Shape;5145;p78"/>
          <p:cNvSpPr/>
          <p:nvPr/>
        </p:nvSpPr>
        <p:spPr>
          <a:xfrm>
            <a:off x="7371550" y="185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6" name="Google Shape;5146;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7" name="Google Shape;5147;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8" name="Google Shape;5148;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9" name="Google Shape;5149;p78"/>
          <p:cNvSpPr/>
          <p:nvPr/>
        </p:nvSpPr>
        <p:spPr>
          <a:xfrm>
            <a:off x="7346050" y="1667175"/>
            <a:ext cx="247500" cy="1739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150" name="Google Shape;5150;p78"/>
          <p:cNvCxnSpPr/>
          <p:nvPr/>
        </p:nvCxnSpPr>
        <p:spPr>
          <a:xfrm>
            <a:off x="7346050" y="2024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1" name="Google Shape;5151;p78"/>
          <p:cNvCxnSpPr/>
          <p:nvPr/>
        </p:nvCxnSpPr>
        <p:spPr>
          <a:xfrm>
            <a:off x="7346050" y="2375888"/>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2" name="Google Shape;5152;p78"/>
          <p:cNvCxnSpPr/>
          <p:nvPr/>
        </p:nvCxnSpPr>
        <p:spPr>
          <a:xfrm>
            <a:off x="7346050" y="2726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3" name="Google Shape;5153;p78"/>
          <p:cNvCxnSpPr/>
          <p:nvPr/>
        </p:nvCxnSpPr>
        <p:spPr>
          <a:xfrm>
            <a:off x="7346050" y="3076300"/>
            <a:ext cx="247500" cy="0"/>
          </a:xfrm>
          <a:prstGeom prst="straightConnector1">
            <a:avLst/>
          </a:prstGeom>
          <a:noFill/>
          <a:ln w="9525" cap="flat" cmpd="sng">
            <a:solidFill>
              <a:schemeClr val="dk2"/>
            </a:solidFill>
            <a:prstDash val="solid"/>
            <a:round/>
            <a:headEnd type="none" w="med" len="med"/>
            <a:tailEnd type="none" w="med" len="med"/>
          </a:ln>
        </p:spPr>
      </p:cxnSp>
      <p:pic>
        <p:nvPicPr>
          <p:cNvPr id="5154" name="Google Shape;5154;p78"/>
          <p:cNvPicPr preferRelativeResize="0"/>
          <p:nvPr/>
        </p:nvPicPr>
        <p:blipFill>
          <a:blip r:embed="rId1"/>
          <a:stretch>
            <a:fillRect/>
          </a:stretch>
        </p:blipFill>
        <p:spPr>
          <a:xfrm>
            <a:off x="7929701" y="2200950"/>
            <a:ext cx="966975" cy="1218374"/>
          </a:xfrm>
          <a:prstGeom prst="rect">
            <a:avLst/>
          </a:prstGeom>
          <a:noFill/>
          <a:ln>
            <a:noFill/>
          </a:ln>
        </p:spPr>
      </p:pic>
      <p:sp>
        <p:nvSpPr>
          <p:cNvPr id="5155" name="Google Shape;5155;p78"/>
          <p:cNvSpPr txBox="1"/>
          <p:nvPr/>
        </p:nvSpPr>
        <p:spPr>
          <a:xfrm>
            <a:off x="635225" y="3820275"/>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EEG Time Series</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56" name="Google Shape;5156;p78"/>
          <p:cNvSpPr txBox="1"/>
          <p:nvPr/>
        </p:nvSpPr>
        <p:spPr>
          <a:xfrm>
            <a:off x="1332125"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latin typeface="Times New Roman" panose="02020603050405020304"/>
                <a:ea typeface="Times New Roman" panose="02020603050405020304"/>
                <a:cs typeface="Times New Roman" panose="02020603050405020304"/>
                <a:sym typeface="Times New Roman" panose="02020603050405020304"/>
              </a:rPr>
              <a:t>Time slice</a:t>
            </a:r>
            <a:endParaRPr sz="800">
              <a:latin typeface="Times New Roman" panose="02020603050405020304"/>
              <a:ea typeface="Times New Roman" panose="02020603050405020304"/>
              <a:cs typeface="Times New Roman" panose="02020603050405020304"/>
              <a:sym typeface="Times New Roman" panose="02020603050405020304"/>
            </a:endParaRPr>
          </a:p>
        </p:txBody>
      </p:sp>
      <p:sp>
        <p:nvSpPr>
          <p:cNvPr id="5157" name="Google Shape;5157;p78"/>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58" name="Google Shape;5158;p78"/>
          <p:cNvSpPr txBox="1"/>
          <p:nvPr/>
        </p:nvSpPr>
        <p:spPr>
          <a:xfrm rot="-2700000">
            <a:off x="522848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Spatial Feature Learning</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159" name="Google Shape;5159;p78"/>
          <p:cNvSpPr txBox="1"/>
          <p:nvPr/>
        </p:nvSpPr>
        <p:spPr>
          <a:xfrm rot="-2700000">
            <a:off x="4231963" y="40260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EEG Images</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160" name="Google Shape;5160;p78"/>
          <p:cNvSpPr txBox="1"/>
          <p:nvPr/>
        </p:nvSpPr>
        <p:spPr>
          <a:xfrm>
            <a:off x="2649475" y="3994975"/>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Spectral Topography Maps </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61" name="Google Shape;5161;p78"/>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2" name="Google Shape;5162;p78"/>
          <p:cNvSpPr/>
          <p:nvPr/>
        </p:nvSpPr>
        <p:spPr>
          <a:xfrm>
            <a:off x="2801910" y="-5119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78"/>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78"/>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65" name="Google Shape;5165;p78"/>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78"/>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7" name="Google Shape;5167;p78"/>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8" name="Google Shape;5168;p78"/>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78"/>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78"/>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78"/>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2" name="Google Shape;5172;p78"/>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3" name="Google Shape;5173;p78"/>
          <p:cNvSpPr/>
          <p:nvPr/>
        </p:nvSpPr>
        <p:spPr>
          <a:xfrm rot="-5400000">
            <a:off x="1588950" y="1201625"/>
            <a:ext cx="54000" cy="172200"/>
          </a:xfrm>
          <a:prstGeom prst="rightBrace">
            <a:avLst>
              <a:gd name="adj1" fmla="val 33009"/>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74" name="Google Shape;5174;p78"/>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5" name="Google Shape;5175;p78"/>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Alpha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76" name="Google Shape;5176;p78"/>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78"/>
          <p:cNvSpPr txBox="1"/>
          <p:nvPr/>
        </p:nvSpPr>
        <p:spPr>
          <a:xfrm>
            <a:off x="2368925" y="116755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Theta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78" name="Google Shape;5178;p78"/>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78"/>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78"/>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LSTM+AM</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181" name="Google Shape;5181;p78"/>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latin typeface="Times New Roman" panose="02020603050405020304"/>
                <a:ea typeface="Times New Roman" panose="02020603050405020304"/>
                <a:cs typeface="Times New Roman" panose="02020603050405020304"/>
                <a:sym typeface="Times New Roman" panose="02020603050405020304"/>
              </a:rPr>
              <a:t>Beta</a:t>
            </a:r>
            <a:endParaRPr sz="700">
              <a:latin typeface="Times New Roman" panose="02020603050405020304"/>
              <a:ea typeface="Times New Roman" panose="02020603050405020304"/>
              <a:cs typeface="Times New Roman" panose="02020603050405020304"/>
              <a:sym typeface="Times New Roman" panose="02020603050405020304"/>
            </a:endParaRPr>
          </a:p>
        </p:txBody>
      </p:sp>
      <p:sp>
        <p:nvSpPr>
          <p:cNvPr id="5182" name="Google Shape;5182;p78"/>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83" name="Google Shape;5183;p78"/>
          <p:cNvPicPr preferRelativeResize="0"/>
          <p:nvPr/>
        </p:nvPicPr>
        <p:blipFill>
          <a:blip r:embed="rId2"/>
          <a:stretch>
            <a:fillRect/>
          </a:stretch>
        </p:blipFill>
        <p:spPr>
          <a:xfrm>
            <a:off x="2727988" y="511237"/>
            <a:ext cx="1082759" cy="1073976"/>
          </a:xfrm>
          <a:prstGeom prst="rect">
            <a:avLst/>
          </a:prstGeom>
          <a:noFill/>
          <a:ln>
            <a:noFill/>
          </a:ln>
        </p:spPr>
      </p:pic>
      <p:pic>
        <p:nvPicPr>
          <p:cNvPr id="5184" name="Google Shape;5184;p78"/>
          <p:cNvPicPr preferRelativeResize="0"/>
          <p:nvPr/>
        </p:nvPicPr>
        <p:blipFill>
          <a:blip r:embed="rId3"/>
          <a:stretch>
            <a:fillRect/>
          </a:stretch>
        </p:blipFill>
        <p:spPr>
          <a:xfrm>
            <a:off x="3270550" y="1038375"/>
            <a:ext cx="705284" cy="691225"/>
          </a:xfrm>
          <a:prstGeom prst="rect">
            <a:avLst/>
          </a:prstGeom>
          <a:noFill/>
          <a:ln>
            <a:noFill/>
          </a:ln>
        </p:spPr>
      </p:pic>
      <p:sp>
        <p:nvSpPr>
          <p:cNvPr id="5185" name="Google Shape;5185;p78"/>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86" name="Google Shape;5186;p78"/>
          <p:cNvPicPr preferRelativeResize="0"/>
          <p:nvPr/>
        </p:nvPicPr>
        <p:blipFill>
          <a:blip r:embed="rId4"/>
          <a:stretch>
            <a:fillRect/>
          </a:stretch>
        </p:blipFill>
        <p:spPr>
          <a:xfrm>
            <a:off x="2801599" y="1729598"/>
            <a:ext cx="1027481" cy="893629"/>
          </a:xfrm>
          <a:prstGeom prst="rect">
            <a:avLst/>
          </a:prstGeom>
          <a:noFill/>
          <a:ln>
            <a:noFill/>
          </a:ln>
        </p:spPr>
      </p:pic>
      <p:pic>
        <p:nvPicPr>
          <p:cNvPr id="5187" name="Google Shape;5187;p78"/>
          <p:cNvPicPr preferRelativeResize="0"/>
          <p:nvPr/>
        </p:nvPicPr>
        <p:blipFill>
          <a:blip r:embed="rId5"/>
          <a:stretch>
            <a:fillRect/>
          </a:stretch>
        </p:blipFill>
        <p:spPr>
          <a:xfrm>
            <a:off x="3298052" y="2160256"/>
            <a:ext cx="694697" cy="643318"/>
          </a:xfrm>
          <a:prstGeom prst="rect">
            <a:avLst/>
          </a:prstGeom>
          <a:noFill/>
          <a:ln>
            <a:noFill/>
          </a:ln>
        </p:spPr>
      </p:pic>
      <p:sp>
        <p:nvSpPr>
          <p:cNvPr id="5188" name="Google Shape;5188;p78"/>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89" name="Google Shape;5189;p78"/>
          <p:cNvPicPr preferRelativeResize="0"/>
          <p:nvPr/>
        </p:nvPicPr>
        <p:blipFill>
          <a:blip r:embed="rId6"/>
          <a:stretch>
            <a:fillRect/>
          </a:stretch>
        </p:blipFill>
        <p:spPr>
          <a:xfrm>
            <a:off x="2859302" y="2834326"/>
            <a:ext cx="1082751" cy="1067037"/>
          </a:xfrm>
          <a:prstGeom prst="rect">
            <a:avLst/>
          </a:prstGeom>
          <a:noFill/>
          <a:ln>
            <a:noFill/>
          </a:ln>
        </p:spPr>
      </p:pic>
      <p:sp>
        <p:nvSpPr>
          <p:cNvPr id="5190" name="Google Shape;5190;p78"/>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191" name="Google Shape;5191;p78"/>
          <p:cNvPicPr preferRelativeResize="0"/>
          <p:nvPr/>
        </p:nvPicPr>
        <p:blipFill>
          <a:blip r:embed="rId7"/>
          <a:stretch>
            <a:fillRect/>
          </a:stretch>
        </p:blipFill>
        <p:spPr>
          <a:xfrm>
            <a:off x="4248888" y="1977375"/>
            <a:ext cx="791317" cy="828138"/>
          </a:xfrm>
          <a:prstGeom prst="rect">
            <a:avLst/>
          </a:prstGeom>
          <a:noFill/>
          <a:ln>
            <a:noFill/>
          </a:ln>
        </p:spPr>
      </p:pic>
      <p:pic>
        <p:nvPicPr>
          <p:cNvPr id="5192" name="Google Shape;5192;p78"/>
          <p:cNvPicPr preferRelativeResize="0"/>
          <p:nvPr/>
        </p:nvPicPr>
        <p:blipFill>
          <a:blip r:embed="rId8"/>
          <a:stretch>
            <a:fillRect/>
          </a:stretch>
        </p:blipFill>
        <p:spPr>
          <a:xfrm>
            <a:off x="4542121" y="2285749"/>
            <a:ext cx="624167" cy="639726"/>
          </a:xfrm>
          <a:prstGeom prst="rect">
            <a:avLst/>
          </a:prstGeom>
          <a:noFill/>
          <a:ln>
            <a:noFill/>
          </a:ln>
        </p:spPr>
      </p:pic>
      <p:sp>
        <p:nvSpPr>
          <p:cNvPr id="5193" name="Google Shape;5193;p78"/>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4" name="Google Shape;5194;p78"/>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5" name="Google Shape;5195;p78"/>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6" name="Google Shape;5196;p78"/>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197" name="Google Shape;5197;p78"/>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198" name="Google Shape;5198;p78"/>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199" name="Google Shape;5199;p78"/>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0" name="Google Shape;5200;p78"/>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1" name="Google Shape;5201;p78"/>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2" name="Google Shape;5202;p78"/>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3" name="Google Shape;5203;p78"/>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4" name="Google Shape;5204;p78"/>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5" name="Google Shape;5205;p78"/>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6" name="Google Shape;5206;p78"/>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7" name="Google Shape;5207;p78"/>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08" name="Google Shape;5208;p78"/>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09" name="Google Shape;5209;p78"/>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0" name="Google Shape;5210;p78"/>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11" name="Google Shape;5211;p78"/>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2" name="Google Shape;5212;p78"/>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13" name="Google Shape;5213;p78"/>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4" name="Google Shape;5214;p78"/>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15" name="Google Shape;5215;p78"/>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16" name="Google Shape;5216;p78"/>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78"/>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8" name="Google Shape;5218;p78"/>
          <p:cNvSpPr txBox="1"/>
          <p:nvPr/>
        </p:nvSpPr>
        <p:spPr>
          <a:xfrm rot="-2700000">
            <a:off x="6132090" y="3920549"/>
            <a:ext cx="1328371" cy="51717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Temporal Feature Aggregation</a:t>
            </a:r>
            <a:endParaRPr sz="1100">
              <a:latin typeface="Times New Roman" panose="02020603050405020304"/>
              <a:ea typeface="Times New Roman" panose="02020603050405020304"/>
              <a:cs typeface="Times New Roman" panose="02020603050405020304"/>
              <a:sym typeface="Times New Roman" panose="02020603050405020304"/>
            </a:endParaRPr>
          </a:p>
        </p:txBody>
      </p:sp>
      <p:sp>
        <p:nvSpPr>
          <p:cNvPr id="5219" name="Google Shape;5219;p78"/>
          <p:cNvSpPr txBox="1"/>
          <p:nvPr/>
        </p:nvSpPr>
        <p:spPr>
          <a:xfrm rot="-2700000">
            <a:off x="6949707" y="39078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Times New Roman" panose="02020603050405020304"/>
                <a:ea typeface="Times New Roman" panose="02020603050405020304"/>
                <a:cs typeface="Times New Roman" panose="02020603050405020304"/>
                <a:sym typeface="Times New Roman" panose="02020603050405020304"/>
              </a:rPr>
              <a:t>Pain Intensity Assessment</a:t>
            </a:r>
            <a:endParaRPr sz="11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pic>
        <p:nvPicPr>
          <p:cNvPr id="5224" name="Google Shape;5224;p79"/>
          <p:cNvPicPr preferRelativeResize="0"/>
          <p:nvPr/>
        </p:nvPicPr>
        <p:blipFill>
          <a:blip r:embed="rId1"/>
          <a:stretch>
            <a:fillRect/>
          </a:stretch>
        </p:blipFill>
        <p:spPr>
          <a:xfrm>
            <a:off x="1742675" y="628425"/>
            <a:ext cx="3000775" cy="2799375"/>
          </a:xfrm>
          <a:prstGeom prst="rect">
            <a:avLst/>
          </a:prstGeom>
          <a:noFill/>
          <a:ln>
            <a:noFill/>
          </a:ln>
        </p:spPr>
      </p:pic>
      <p:pic>
        <p:nvPicPr>
          <p:cNvPr id="5225" name="Google Shape;5225;p79"/>
          <p:cNvPicPr preferRelativeResize="0"/>
          <p:nvPr/>
        </p:nvPicPr>
        <p:blipFill>
          <a:blip r:embed="rId2"/>
          <a:stretch>
            <a:fillRect/>
          </a:stretch>
        </p:blipFill>
        <p:spPr>
          <a:xfrm>
            <a:off x="3192575" y="1977500"/>
            <a:ext cx="2028875" cy="2015250"/>
          </a:xfrm>
          <a:prstGeom prst="rect">
            <a:avLst/>
          </a:prstGeom>
          <a:noFill/>
          <a:ln>
            <a:noFill/>
          </a:ln>
        </p:spPr>
      </p:pic>
      <p:sp>
        <p:nvSpPr>
          <p:cNvPr id="5226" name="Google Shape;5226;p79"/>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27" name="Google Shape;5227;p79"/>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28" name="Google Shape;5228;p79"/>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29" name="Google Shape;5229;p79"/>
          <p:cNvSpPr txBox="1"/>
          <p:nvPr/>
        </p:nvSpPr>
        <p:spPr>
          <a:xfrm>
            <a:off x="6706525" y="13926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0" name="Google Shape;5230;p79"/>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1" name="Google Shape;5231;p79"/>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2" name="Google Shape;5232;p79"/>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3" name="Google Shape;5233;p79"/>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4" name="Google Shape;5234;p79"/>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5" name="Google Shape;5235;p79"/>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6" name="Google Shape;5236;p79"/>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7" name="Google Shape;5237;p79"/>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38" name="Google Shape;5238;p79"/>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39" name="Google Shape;5239;p79"/>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40" name="Google Shape;5240;p79"/>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41" name="Google Shape;5241;p79"/>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42" name="Google Shape;5242;p79"/>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43" name="Google Shape;5243;p79"/>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244" name="Google Shape;5244;p79"/>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p>
        </p:txBody>
      </p:sp>
      <p:sp>
        <p:nvSpPr>
          <p:cNvPr id="5245" name="Google Shape;5245;p79"/>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Conv</a:t>
            </a:r>
            <a:endParaRPr sz="12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7" name="Google Shape;387;p27"/>
          <p:cNvCxnSpPr/>
          <p:nvPr/>
        </p:nvCxnSpPr>
        <p:spPr>
          <a:xfrm rot="10800000" flipH="1">
            <a:off x="2428450"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7"/>
          <p:cNvSpPr/>
          <p:nvPr/>
        </p:nvSpPr>
        <p:spPr>
          <a:xfrm>
            <a:off x="3280300"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389" name="Google Shape;389;p27"/>
          <p:cNvCxnSpPr/>
          <p:nvPr/>
        </p:nvCxnSpPr>
        <p:spPr>
          <a:xfrm rot="10800000" flipH="1">
            <a:off x="460762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0" name="Google Shape;390;p27"/>
          <p:cNvSpPr/>
          <p:nvPr/>
        </p:nvSpPr>
        <p:spPr>
          <a:xfrm>
            <a:off x="545947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p:txBody>
      </p:sp>
      <p:cxnSp>
        <p:nvCxnSpPr>
          <p:cNvPr id="391" name="Google Shape;391;p27"/>
          <p:cNvCxnSpPr/>
          <p:nvPr/>
        </p:nvCxnSpPr>
        <p:spPr>
          <a:xfrm rot="10800000" flipH="1">
            <a:off x="680757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2" name="Google Shape;392;p27"/>
          <p:cNvSpPr/>
          <p:nvPr/>
        </p:nvSpPr>
        <p:spPr>
          <a:xfrm>
            <a:off x="765942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393" name="Google Shape;393;p27"/>
          <p:cNvCxnSpPr/>
          <p:nvPr/>
        </p:nvCxnSpPr>
        <p:spPr>
          <a:xfrm>
            <a:off x="8220825" y="154790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394" name="Google Shape;394;p27"/>
          <p:cNvSpPr/>
          <p:nvPr/>
        </p:nvSpPr>
        <p:spPr>
          <a:xfrm>
            <a:off x="7701225"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395" name="Google Shape;395;p27"/>
          <p:cNvCxnSpPr/>
          <p:nvPr/>
        </p:nvCxnSpPr>
        <p:spPr>
          <a:xfrm flipH="1">
            <a:off x="6880200"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6" name="Google Shape;396;p27"/>
          <p:cNvSpPr/>
          <p:nvPr/>
        </p:nvSpPr>
        <p:spPr>
          <a:xfrm>
            <a:off x="5459475" y="2355400"/>
            <a:ext cx="11970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Conv3-128</a:t>
            </a:r>
            <a:endParaRPr sz="1500" b="1"/>
          </a:p>
          <a:p>
            <a:pPr marL="0" lvl="0" indent="0" algn="ctr" rtl="0">
              <a:spcBef>
                <a:spcPts val="0"/>
              </a:spcBef>
              <a:spcAft>
                <a:spcPts val="0"/>
              </a:spcAft>
              <a:buNone/>
            </a:pPr>
            <a:r>
              <a:rPr lang="en-GB" sz="1500" b="1"/>
              <a:t>x1</a:t>
            </a:r>
            <a:endParaRPr sz="1500" b="1"/>
          </a:p>
        </p:txBody>
      </p:sp>
      <p:cxnSp>
        <p:nvCxnSpPr>
          <p:cNvPr id="397" name="Google Shape;397;p27"/>
          <p:cNvCxnSpPr/>
          <p:nvPr/>
        </p:nvCxnSpPr>
        <p:spPr>
          <a:xfrm flipH="1">
            <a:off x="4635375"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8" name="Google Shape;398;p27"/>
          <p:cNvSpPr/>
          <p:nvPr/>
        </p:nvSpPr>
        <p:spPr>
          <a:xfrm>
            <a:off x="3280300"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399" name="Google Shape;399;p27"/>
          <p:cNvCxnSpPr/>
          <p:nvPr/>
        </p:nvCxnSpPr>
        <p:spPr>
          <a:xfrm>
            <a:off x="3793900" y="33759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27"/>
          <p:cNvSpPr/>
          <p:nvPr/>
        </p:nvSpPr>
        <p:spPr>
          <a:xfrm>
            <a:off x="3280300" y="41735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401" name="Google Shape;401;p27"/>
          <p:cNvCxnSpPr/>
          <p:nvPr/>
        </p:nvCxnSpPr>
        <p:spPr>
          <a:xfrm rot="10800000" flipH="1">
            <a:off x="4635375" y="45584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402" name="Google Shape;402;p27"/>
          <p:cNvSpPr/>
          <p:nvPr/>
        </p:nvSpPr>
        <p:spPr>
          <a:xfrm>
            <a:off x="5495175" y="41726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403" name="Google Shape;403;p27"/>
          <p:cNvSpPr txBox="1"/>
          <p:nvPr/>
        </p:nvSpPr>
        <p:spPr>
          <a:xfrm>
            <a:off x="5631375" y="3783550"/>
            <a:ext cx="853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a:p>
            <a:pPr marL="0" lvl="0" indent="0" algn="l" rtl="0">
              <a:spcBef>
                <a:spcPts val="0"/>
              </a:spcBef>
              <a:spcAft>
                <a:spcPts val="0"/>
              </a:spcAft>
              <a:buNone/>
            </a:pPr>
          </a:p>
        </p:txBody>
      </p:sp>
      <p:sp>
        <p:nvSpPr>
          <p:cNvPr id="404" name="Google Shape;404;p27"/>
          <p:cNvSpPr txBox="1"/>
          <p:nvPr/>
        </p:nvSpPr>
        <p:spPr>
          <a:xfrm>
            <a:off x="1236250" y="0"/>
            <a:ext cx="6528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a:p>
            <a:pPr marL="0" lvl="0" indent="0" algn="l" rtl="0">
              <a:spcBef>
                <a:spcPts val="0"/>
              </a:spcBef>
              <a:spcAft>
                <a:spcPts val="0"/>
              </a:spcAft>
              <a:buNone/>
            </a:pPr>
          </a:p>
        </p:txBody>
      </p:sp>
      <p:sp>
        <p:nvSpPr>
          <p:cNvPr id="405" name="Google Shape;405;p27"/>
          <p:cNvSpPr txBox="1"/>
          <p:nvPr/>
        </p:nvSpPr>
        <p:spPr>
          <a:xfrm>
            <a:off x="1003775" y="1759600"/>
            <a:ext cx="9474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rcRect t="21191"/>
          <a:stretch>
            <a:fillRect/>
          </a:stretch>
        </p:blipFill>
        <p:spPr>
          <a:xfrm>
            <a:off x="381635" y="290830"/>
            <a:ext cx="1920240" cy="1272540"/>
          </a:xfrm>
          <a:prstGeom prst="rect">
            <a:avLst/>
          </a:prstGeom>
        </p:spPr>
      </p:pic>
      <p:pic>
        <p:nvPicPr>
          <p:cNvPr id="6" name="图片 5"/>
          <p:cNvPicPr>
            <a:picLocks noChangeAspect="1"/>
          </p:cNvPicPr>
          <p:nvPr/>
        </p:nvPicPr>
        <p:blipFill>
          <a:blip r:embed="rId3"/>
          <a:stretch>
            <a:fillRect/>
          </a:stretch>
        </p:blipFill>
        <p:spPr>
          <a:xfrm>
            <a:off x="4499610" y="290830"/>
            <a:ext cx="1417320" cy="1325245"/>
          </a:xfrm>
          <a:prstGeom prst="rect">
            <a:avLst/>
          </a:prstGeom>
        </p:spPr>
      </p:pic>
      <p:grpSp>
        <p:nvGrpSpPr>
          <p:cNvPr id="19" name="组合 18"/>
          <p:cNvGrpSpPr/>
          <p:nvPr/>
        </p:nvGrpSpPr>
        <p:grpSpPr>
          <a:xfrm>
            <a:off x="405765" y="1793240"/>
            <a:ext cx="1880235" cy="1232535"/>
            <a:chOff x="1320" y="4107"/>
            <a:chExt cx="2986" cy="1900"/>
          </a:xfrm>
        </p:grpSpPr>
        <p:pic>
          <p:nvPicPr>
            <p:cNvPr id="7" name="图片 6"/>
            <p:cNvPicPr>
              <a:picLocks noChangeAspect="1"/>
            </p:cNvPicPr>
            <p:nvPr/>
          </p:nvPicPr>
          <p:blipFill>
            <a:blip r:embed="rId4"/>
            <a:stretch>
              <a:fillRect/>
            </a:stretch>
          </p:blipFill>
          <p:spPr>
            <a:xfrm>
              <a:off x="1320" y="4107"/>
              <a:ext cx="2737" cy="1681"/>
            </a:xfrm>
            <a:prstGeom prst="rect">
              <a:avLst/>
            </a:prstGeom>
          </p:spPr>
        </p:pic>
        <p:pic>
          <p:nvPicPr>
            <p:cNvPr id="17" name="图片 16"/>
            <p:cNvPicPr>
              <a:picLocks noChangeAspect="1"/>
            </p:cNvPicPr>
            <p:nvPr/>
          </p:nvPicPr>
          <p:blipFill>
            <a:blip r:embed="rId4"/>
            <a:stretch>
              <a:fillRect/>
            </a:stretch>
          </p:blipFill>
          <p:spPr>
            <a:xfrm>
              <a:off x="1445" y="4217"/>
              <a:ext cx="2737" cy="1681"/>
            </a:xfrm>
            <a:prstGeom prst="rect">
              <a:avLst/>
            </a:prstGeom>
          </p:spPr>
        </p:pic>
        <p:pic>
          <p:nvPicPr>
            <p:cNvPr id="18" name="图片 17"/>
            <p:cNvPicPr>
              <a:picLocks noChangeAspect="1"/>
            </p:cNvPicPr>
            <p:nvPr/>
          </p:nvPicPr>
          <p:blipFill>
            <a:blip r:embed="rId4"/>
            <a:stretch>
              <a:fillRect/>
            </a:stretch>
          </p:blipFill>
          <p:spPr>
            <a:xfrm>
              <a:off x="1570" y="4327"/>
              <a:ext cx="2737" cy="1681"/>
            </a:xfrm>
            <a:prstGeom prst="rect">
              <a:avLst/>
            </a:prstGeom>
          </p:spPr>
        </p:pic>
      </p:grpSp>
      <p:sp>
        <p:nvSpPr>
          <p:cNvPr id="388" name="Google Shape;388;p27"/>
          <p:cNvSpPr/>
          <p:nvPr/>
        </p:nvSpPr>
        <p:spPr>
          <a:xfrm>
            <a:off x="2909460" y="54074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1500" b="1"/>
              <a:t>HRNet</a:t>
            </a:r>
            <a:endParaRPr lang="en-US" sz="1500" b="1"/>
          </a:p>
        </p:txBody>
      </p:sp>
      <p:sp>
        <p:nvSpPr>
          <p:cNvPr id="5167" name="Google Shape;5167;p78"/>
          <p:cNvSpPr/>
          <p:nvPr/>
        </p:nvSpPr>
        <p:spPr>
          <a:xfrm>
            <a:off x="2285365" y="805180"/>
            <a:ext cx="62357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Train</a:t>
            </a:r>
            <a:endParaRPr lang="en-US" sz="1000"/>
          </a:p>
        </p:txBody>
      </p:sp>
      <p:sp>
        <p:nvSpPr>
          <p:cNvPr id="20" name="Google Shape;5167;p78"/>
          <p:cNvSpPr/>
          <p:nvPr/>
        </p:nvSpPr>
        <p:spPr>
          <a:xfrm rot="18840000">
            <a:off x="2229485" y="1494155"/>
            <a:ext cx="84201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    Input</a:t>
            </a:r>
            <a:endParaRPr lang="en-US" sz="1000"/>
          </a:p>
        </p:txBody>
      </p:sp>
      <p:sp>
        <p:nvSpPr>
          <p:cNvPr id="21" name="Google Shape;5167;p78"/>
          <p:cNvSpPr/>
          <p:nvPr/>
        </p:nvSpPr>
        <p:spPr>
          <a:xfrm>
            <a:off x="3953510" y="805180"/>
            <a:ext cx="623570"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Result</a:t>
            </a:r>
            <a:endParaRPr lang="en-US" sz="1000"/>
          </a:p>
        </p:txBody>
      </p:sp>
      <p:pic>
        <p:nvPicPr>
          <p:cNvPr id="22" name="图片 21"/>
          <p:cNvPicPr>
            <a:picLocks noChangeAspect="1"/>
          </p:cNvPicPr>
          <p:nvPr/>
        </p:nvPicPr>
        <p:blipFill>
          <a:blip r:embed="rId5"/>
          <a:stretch>
            <a:fillRect/>
          </a:stretch>
        </p:blipFill>
        <p:spPr>
          <a:xfrm>
            <a:off x="6590665" y="464820"/>
            <a:ext cx="1354455" cy="3067050"/>
          </a:xfrm>
          <a:prstGeom prst="rect">
            <a:avLst/>
          </a:prstGeom>
        </p:spPr>
      </p:pic>
      <p:sp>
        <p:nvSpPr>
          <p:cNvPr id="23" name="Google Shape;5167;p78"/>
          <p:cNvSpPr/>
          <p:nvPr/>
        </p:nvSpPr>
        <p:spPr>
          <a:xfrm>
            <a:off x="5754370" y="805180"/>
            <a:ext cx="836295" cy="29591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Gaussian</a:t>
            </a:r>
            <a:endParaRPr lang="en-US" sz="1000"/>
          </a:p>
        </p:txBody>
      </p:sp>
      <p:pic>
        <p:nvPicPr>
          <p:cNvPr id="24" name="图片 23"/>
          <p:cNvPicPr>
            <a:picLocks noChangeAspect="1"/>
          </p:cNvPicPr>
          <p:nvPr/>
        </p:nvPicPr>
        <p:blipFill>
          <a:blip r:embed="rId6"/>
          <a:stretch>
            <a:fillRect/>
          </a:stretch>
        </p:blipFill>
        <p:spPr>
          <a:xfrm rot="5400000">
            <a:off x="4314825" y="2066925"/>
            <a:ext cx="1498600" cy="1622425"/>
          </a:xfrm>
          <a:prstGeom prst="rect">
            <a:avLst/>
          </a:prstGeom>
        </p:spPr>
      </p:pic>
      <p:sp>
        <p:nvSpPr>
          <p:cNvPr id="25" name="Google Shape;5167;p78"/>
          <p:cNvSpPr/>
          <p:nvPr/>
        </p:nvSpPr>
        <p:spPr>
          <a:xfrm rot="10800000" flipV="1">
            <a:off x="5921375" y="2649220"/>
            <a:ext cx="623570" cy="30607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Result</a:t>
            </a:r>
            <a:endParaRPr lang="en-US" sz="1000"/>
          </a:p>
        </p:txBody>
      </p:sp>
      <p:sp>
        <p:nvSpPr>
          <p:cNvPr id="5337" name="Google Shape;5337;p90"/>
          <p:cNvSpPr/>
          <p:nvPr/>
        </p:nvSpPr>
        <p:spPr>
          <a:xfrm rot="5400000">
            <a:off x="5779060" y="2102028"/>
            <a:ext cx="540600" cy="35925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0" name="Google Shape;400;p27"/>
          <p:cNvSpPr/>
          <p:nvPr/>
        </p:nvSpPr>
        <p:spPr>
          <a:xfrm>
            <a:off x="5455810" y="416847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altLang="en-GB" sz="1500" b="1"/>
              <a:t>TSKAN</a:t>
            </a:r>
            <a:endParaRPr lang="en-US" altLang="en-GB" sz="1500" b="1"/>
          </a:p>
        </p:txBody>
      </p:sp>
      <p:sp>
        <p:nvSpPr>
          <p:cNvPr id="26" name="Google Shape;5167;p78"/>
          <p:cNvSpPr/>
          <p:nvPr/>
        </p:nvSpPr>
        <p:spPr>
          <a:xfrm rot="10800000" flipV="1">
            <a:off x="3583940" y="2649220"/>
            <a:ext cx="623570" cy="30607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r>
              <a:rPr lang="en-US" sz="1000"/>
              <a:t>Result</a:t>
            </a:r>
            <a:endParaRPr lang="en-US"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1" name="Google Shape;121;p19" descr="\sum" title="MathEquation,#565656"/>
            <p:cNvPicPr preferRelativeResize="0"/>
            <p:nvPr/>
          </p:nvPicPr>
          <p:blipFill>
            <a:blip r:embed="rId1"/>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4" name="Google Shape;124;p19" descr="\times" title="MathEquation,#565656"/>
            <p:cNvPicPr preferRelativeResize="0"/>
            <p:nvPr/>
          </p:nvPicPr>
          <p:blipFill>
            <a:blip r:embed="rId2"/>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7" name="Google Shape;127;p19" descr="\cdot" title="MathEquation,#565656"/>
            <p:cNvPicPr preferRelativeResize="0"/>
            <p:nvPr/>
          </p:nvPicPr>
          <p:blipFill>
            <a:blip r:embed="rId3"/>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id="129" name="Google Shape;129;p19" descr="+" title="MathEquation,#585858"/>
            <p:cNvPicPr preferRelativeResize="0"/>
            <p:nvPr/>
          </p:nvPicPr>
          <p:blipFill>
            <a:blip r:embed="rId4"/>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an 3"/>
          <p:cNvSpPr/>
          <p:nvPr/>
        </p:nvSpPr>
        <p:spPr>
          <a:xfrm rot="11880000">
            <a:off x="1047115" y="2241550"/>
            <a:ext cx="362585" cy="1839595"/>
          </a:xfrm>
          <a:prstGeom prst="can">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5" name="Can 4"/>
          <p:cNvSpPr/>
          <p:nvPr/>
        </p:nvSpPr>
        <p:spPr>
          <a:xfrm rot="11880000">
            <a:off x="1590040" y="2241550"/>
            <a:ext cx="362585" cy="1839595"/>
          </a:xfrm>
          <a:prstGeom prst="can">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9" name="Can 8"/>
          <p:cNvSpPr/>
          <p:nvPr/>
        </p:nvSpPr>
        <p:spPr>
          <a:xfrm rot="11880000">
            <a:off x="2865755" y="2241550"/>
            <a:ext cx="362585" cy="1839595"/>
          </a:xfrm>
          <a:prstGeom prst="can">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10" name="Can 9"/>
          <p:cNvSpPr/>
          <p:nvPr/>
        </p:nvSpPr>
        <p:spPr>
          <a:xfrm rot="11880000">
            <a:off x="3408680" y="2241550"/>
            <a:ext cx="362585" cy="1839595"/>
          </a:xfrm>
          <a:prstGeom prst="can">
            <a:avLst/>
          </a:prstGeom>
        </p:spPr>
        <p:style>
          <a:lnRef idx="1">
            <a:schemeClr val="accent3"/>
          </a:lnRef>
          <a:fillRef idx="2">
            <a:schemeClr val="accent3"/>
          </a:fillRef>
          <a:effectRef idx="1">
            <a:schemeClr val="accent3"/>
          </a:effectRef>
          <a:fontRef idx="minor">
            <a:schemeClr val="dk1"/>
          </a:fontRef>
        </p:style>
        <p:txBody>
          <a:bodyPr rtlCol="0" anchor="ctr"/>
          <a:p>
            <a:pPr algn="ctr"/>
            <a:endParaRPr lang="en-US"/>
          </a:p>
        </p:txBody>
      </p:sp>
      <p:sp>
        <p:nvSpPr>
          <p:cNvPr id="11" name="Parallelogram 10"/>
          <p:cNvSpPr/>
          <p:nvPr/>
        </p:nvSpPr>
        <p:spPr>
          <a:xfrm flipH="1" flipV="1">
            <a:off x="422275" y="2778760"/>
            <a:ext cx="3959860" cy="765810"/>
          </a:xfrm>
          <a:prstGeom prst="parallelogram">
            <a:avLst>
              <a:gd name="adj" fmla="val 33555"/>
            </a:avLst>
          </a:prstGeom>
        </p:spPr>
        <p:style>
          <a:lnRef idx="1">
            <a:schemeClr val="dk1"/>
          </a:lnRef>
          <a:fillRef idx="2">
            <a:schemeClr val="dk1"/>
          </a:fillRef>
          <a:effectRef idx="1">
            <a:schemeClr val="dk1"/>
          </a:effectRef>
          <a:fontRef idx="minor">
            <a:schemeClr val="dk1"/>
          </a:fontRef>
        </p:style>
        <p:txBody>
          <a:bodyPr rtlCol="0" anchor="ctr"/>
          <a:p>
            <a:pPr algn="ctr"/>
            <a:endParaRPr lang="en-US"/>
          </a:p>
        </p:txBody>
      </p:sp>
      <p:pic>
        <p:nvPicPr>
          <p:cNvPr id="12" name="Picture 11"/>
          <p:cNvPicPr>
            <a:picLocks noChangeAspect="1"/>
          </p:cNvPicPr>
          <p:nvPr/>
        </p:nvPicPr>
        <p:blipFill>
          <a:blip r:embed="rId1"/>
          <a:stretch>
            <a:fillRect/>
          </a:stretch>
        </p:blipFill>
        <p:spPr>
          <a:xfrm rot="7980000" flipV="1">
            <a:off x="3023235" y="1220470"/>
            <a:ext cx="923290" cy="664210"/>
          </a:xfrm>
          <a:prstGeom prst="rect">
            <a:avLst/>
          </a:prstGeom>
        </p:spPr>
      </p:pic>
      <p:sp>
        <p:nvSpPr>
          <p:cNvPr id="14" name="Text Box 13"/>
          <p:cNvSpPr txBox="1"/>
          <p:nvPr/>
        </p:nvSpPr>
        <p:spPr>
          <a:xfrm>
            <a:off x="2590165" y="3176270"/>
            <a:ext cx="1434465"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rPr>
              <a:t>待检测带钢</a:t>
            </a:r>
            <a:endParaRPr lang="zh-CN" altLang="en-US" sz="1800" b="1">
              <a:latin typeface="微软雅黑" panose="020B0503020204020204" charset="-122"/>
              <a:ea typeface="微软雅黑" panose="020B0503020204020204" charset="-122"/>
            </a:endParaRPr>
          </a:p>
        </p:txBody>
      </p:sp>
      <p:sp>
        <p:nvSpPr>
          <p:cNvPr id="18" name="Text Box 17"/>
          <p:cNvSpPr txBox="1"/>
          <p:nvPr/>
        </p:nvSpPr>
        <p:spPr>
          <a:xfrm>
            <a:off x="2743835" y="856615"/>
            <a:ext cx="1606550"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rPr>
              <a:t>图像采集设备</a:t>
            </a:r>
            <a:endParaRPr lang="zh-CN" altLang="en-US" sz="1800" b="1">
              <a:latin typeface="微软雅黑" panose="020B0503020204020204" charset="-122"/>
              <a:ea typeface="微软雅黑" panose="020B0503020204020204" charset="-122"/>
            </a:endParaRPr>
          </a:p>
        </p:txBody>
      </p:sp>
      <p:pic>
        <p:nvPicPr>
          <p:cNvPr id="19" name="Picture 18"/>
          <p:cNvPicPr>
            <a:picLocks noChangeAspect="1"/>
          </p:cNvPicPr>
          <p:nvPr/>
        </p:nvPicPr>
        <p:blipFill>
          <a:blip r:embed="rId2"/>
          <a:srcRect b="25222"/>
          <a:stretch>
            <a:fillRect/>
          </a:stretch>
        </p:blipFill>
        <p:spPr>
          <a:xfrm flipV="1">
            <a:off x="5020945" y="1459865"/>
            <a:ext cx="796290" cy="2789555"/>
          </a:xfrm>
          <a:prstGeom prst="rect">
            <a:avLst/>
          </a:prstGeom>
        </p:spPr>
      </p:pic>
      <p:pic>
        <p:nvPicPr>
          <p:cNvPr id="20" name="Picture 19"/>
          <p:cNvPicPr>
            <a:picLocks noChangeAspect="1"/>
          </p:cNvPicPr>
          <p:nvPr/>
        </p:nvPicPr>
        <p:blipFill>
          <a:blip r:embed="rId3"/>
          <a:stretch>
            <a:fillRect/>
          </a:stretch>
        </p:blipFill>
        <p:spPr>
          <a:xfrm>
            <a:off x="6684010" y="1589405"/>
            <a:ext cx="763270" cy="641350"/>
          </a:xfrm>
          <a:prstGeom prst="rect">
            <a:avLst/>
          </a:prstGeom>
        </p:spPr>
      </p:pic>
      <p:sp>
        <p:nvSpPr>
          <p:cNvPr id="21" name="Text Box 20"/>
          <p:cNvSpPr txBox="1"/>
          <p:nvPr/>
        </p:nvSpPr>
        <p:spPr>
          <a:xfrm>
            <a:off x="5021580" y="856615"/>
            <a:ext cx="988695"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rPr>
              <a:t>服务器</a:t>
            </a:r>
            <a:endParaRPr lang="zh-CN" altLang="en-US" sz="1800" b="1">
              <a:latin typeface="微软雅黑" panose="020B0503020204020204" charset="-122"/>
              <a:ea typeface="微软雅黑" panose="020B0503020204020204" charset="-122"/>
            </a:endParaRPr>
          </a:p>
        </p:txBody>
      </p:sp>
      <p:pic>
        <p:nvPicPr>
          <p:cNvPr id="22" name="Picture 21"/>
          <p:cNvPicPr>
            <a:picLocks noChangeAspect="1"/>
          </p:cNvPicPr>
          <p:nvPr/>
        </p:nvPicPr>
        <p:blipFill>
          <a:blip r:embed="rId4"/>
          <a:stretch>
            <a:fillRect/>
          </a:stretch>
        </p:blipFill>
        <p:spPr>
          <a:xfrm rot="10800000">
            <a:off x="1281430" y="1224915"/>
            <a:ext cx="987425" cy="889635"/>
          </a:xfrm>
          <a:prstGeom prst="rect">
            <a:avLst/>
          </a:prstGeom>
        </p:spPr>
      </p:pic>
      <p:sp>
        <p:nvSpPr>
          <p:cNvPr id="23" name="Text Box 22"/>
          <p:cNvSpPr txBox="1"/>
          <p:nvPr/>
        </p:nvSpPr>
        <p:spPr>
          <a:xfrm>
            <a:off x="1421765" y="856615"/>
            <a:ext cx="650875"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rPr>
              <a:t>光源</a:t>
            </a:r>
            <a:endParaRPr lang="zh-CN" altLang="en-US" sz="1800" b="1">
              <a:latin typeface="微软雅黑" panose="020B0503020204020204" charset="-122"/>
              <a:ea typeface="微软雅黑" panose="020B0503020204020204" charset="-122"/>
            </a:endParaRPr>
          </a:p>
        </p:txBody>
      </p:sp>
      <p:cxnSp>
        <p:nvCxnSpPr>
          <p:cNvPr id="5930" name="Google Shape;5930;p104"/>
          <p:cNvCxnSpPr/>
          <p:nvPr/>
        </p:nvCxnSpPr>
        <p:spPr>
          <a:xfrm>
            <a:off x="3825875" y="1624330"/>
            <a:ext cx="1221105" cy="3175"/>
          </a:xfrm>
          <a:prstGeom prst="bentConnector2">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4" name="Google Shape;5930;p104"/>
          <p:cNvCxnSpPr>
            <a:endCxn id="20" idx="1"/>
          </p:cNvCxnSpPr>
          <p:nvPr/>
        </p:nvCxnSpPr>
        <p:spPr>
          <a:xfrm flipV="1">
            <a:off x="5813425" y="1910080"/>
            <a:ext cx="870585" cy="775335"/>
          </a:xfrm>
          <a:prstGeom prst="bentConnector3">
            <a:avLst>
              <a:gd name="adj1" fmla="val 50036"/>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pic>
        <p:nvPicPr>
          <p:cNvPr id="25" name="Picture 24"/>
          <p:cNvPicPr>
            <a:picLocks noChangeAspect="1"/>
          </p:cNvPicPr>
          <p:nvPr/>
        </p:nvPicPr>
        <p:blipFill>
          <a:blip r:embed="rId3"/>
          <a:stretch>
            <a:fillRect/>
          </a:stretch>
        </p:blipFill>
        <p:spPr>
          <a:xfrm>
            <a:off x="6684010" y="2778760"/>
            <a:ext cx="763270" cy="641350"/>
          </a:xfrm>
          <a:prstGeom prst="rect">
            <a:avLst/>
          </a:prstGeom>
        </p:spPr>
      </p:pic>
      <p:pic>
        <p:nvPicPr>
          <p:cNvPr id="26" name="Picture 25"/>
          <p:cNvPicPr>
            <a:picLocks noChangeAspect="1"/>
          </p:cNvPicPr>
          <p:nvPr/>
        </p:nvPicPr>
        <p:blipFill>
          <a:blip r:embed="rId3"/>
          <a:stretch>
            <a:fillRect/>
          </a:stretch>
        </p:blipFill>
        <p:spPr>
          <a:xfrm>
            <a:off x="6684010" y="3968115"/>
            <a:ext cx="763270" cy="641350"/>
          </a:xfrm>
          <a:prstGeom prst="rect">
            <a:avLst/>
          </a:prstGeom>
        </p:spPr>
      </p:pic>
      <p:cxnSp>
        <p:nvCxnSpPr>
          <p:cNvPr id="27" name="Google Shape;5930;p104"/>
          <p:cNvCxnSpPr>
            <a:endCxn id="25" idx="1"/>
          </p:cNvCxnSpPr>
          <p:nvPr/>
        </p:nvCxnSpPr>
        <p:spPr>
          <a:xfrm flipV="1">
            <a:off x="5786120" y="3099435"/>
            <a:ext cx="897890" cy="3175"/>
          </a:xfrm>
          <a:prstGeom prst="bentConnector3">
            <a:avLst>
              <a:gd name="adj1" fmla="val 50071"/>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8" name="Google Shape;5930;p104"/>
          <p:cNvCxnSpPr>
            <a:endCxn id="26" idx="1"/>
          </p:cNvCxnSpPr>
          <p:nvPr/>
        </p:nvCxnSpPr>
        <p:spPr>
          <a:xfrm>
            <a:off x="5800090" y="3557905"/>
            <a:ext cx="883920" cy="730885"/>
          </a:xfrm>
          <a:prstGeom prst="bentConnector3">
            <a:avLst>
              <a:gd name="adj1" fmla="val 50072"/>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29" name="Text Box 28"/>
          <p:cNvSpPr txBox="1"/>
          <p:nvPr/>
        </p:nvSpPr>
        <p:spPr>
          <a:xfrm>
            <a:off x="7447280" y="1746250"/>
            <a:ext cx="1257300"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rPr>
              <a:t>控制算法</a:t>
            </a:r>
            <a:endParaRPr lang="zh-CN" altLang="en-US" sz="1800" b="1">
              <a:latin typeface="微软雅黑" panose="020B0503020204020204" charset="-122"/>
              <a:ea typeface="微软雅黑" panose="020B0503020204020204" charset="-122"/>
            </a:endParaRPr>
          </a:p>
        </p:txBody>
      </p:sp>
      <p:sp>
        <p:nvSpPr>
          <p:cNvPr id="30" name="Text Box 29"/>
          <p:cNvSpPr txBox="1"/>
          <p:nvPr/>
        </p:nvSpPr>
        <p:spPr>
          <a:xfrm>
            <a:off x="7447280" y="2915285"/>
            <a:ext cx="1257300"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rPr>
              <a:t>检测算法</a:t>
            </a:r>
            <a:endParaRPr lang="zh-CN" altLang="en-US" sz="1800" b="1">
              <a:latin typeface="微软雅黑" panose="020B0503020204020204" charset="-122"/>
              <a:ea typeface="微软雅黑" panose="020B0503020204020204" charset="-122"/>
            </a:endParaRPr>
          </a:p>
        </p:txBody>
      </p:sp>
      <p:sp>
        <p:nvSpPr>
          <p:cNvPr id="31" name="Text Box 30"/>
          <p:cNvSpPr txBox="1"/>
          <p:nvPr/>
        </p:nvSpPr>
        <p:spPr>
          <a:xfrm>
            <a:off x="7447280" y="4084320"/>
            <a:ext cx="1257300"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rPr>
              <a:t>图像处理</a:t>
            </a:r>
            <a:endParaRPr lang="zh-CN" altLang="en-US" sz="1800" b="1">
              <a:latin typeface="微软雅黑" panose="020B0503020204020204" charset="-122"/>
              <a:ea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pic>
        <p:nvPicPr>
          <p:cNvPr id="5250" name="Google Shape;5250;p80"/>
          <p:cNvPicPr preferRelativeResize="0"/>
          <p:nvPr/>
        </p:nvPicPr>
        <p:blipFill>
          <a:blip r:embed="rId1"/>
          <a:stretch>
            <a:fillRect/>
          </a:stretch>
        </p:blipFill>
        <p:spPr>
          <a:xfrm>
            <a:off x="2273625" y="223463"/>
            <a:ext cx="4010025" cy="4010025"/>
          </a:xfrm>
          <a:prstGeom prst="rect">
            <a:avLst/>
          </a:prstGeom>
          <a:noFill/>
          <a:ln>
            <a:noFill/>
          </a:ln>
        </p:spPr>
      </p:pic>
      <p:pic>
        <p:nvPicPr>
          <p:cNvPr id="5251" name="Google Shape;5251;p80"/>
          <p:cNvPicPr preferRelativeResize="0"/>
          <p:nvPr/>
        </p:nvPicPr>
        <p:blipFill>
          <a:blip r:embed="rId2"/>
          <a:stretch>
            <a:fillRect/>
          </a:stretch>
        </p:blipFill>
        <p:spPr>
          <a:xfrm>
            <a:off x="4226850" y="2120687"/>
            <a:ext cx="2827825" cy="27993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55"/>
        <p:cNvGrpSpPr/>
        <p:nvPr/>
      </p:nvGrpSpPr>
      <p:grpSpPr>
        <a:xfrm>
          <a:off x="0" y="0"/>
          <a:ext cx="0" cy="0"/>
          <a:chOff x="0" y="0"/>
          <a:chExt cx="0" cy="0"/>
        </a:xfrm>
      </p:grpSpPr>
      <p:pic>
        <p:nvPicPr>
          <p:cNvPr id="5256" name="Google Shape;5256;p81"/>
          <p:cNvPicPr preferRelativeResize="0"/>
          <p:nvPr/>
        </p:nvPicPr>
        <p:blipFill>
          <a:blip r:embed="rId1"/>
          <a:stretch>
            <a:fillRect/>
          </a:stretch>
        </p:blipFill>
        <p:spPr>
          <a:xfrm>
            <a:off x="152400" y="152400"/>
            <a:ext cx="3562350" cy="3600450"/>
          </a:xfrm>
          <a:prstGeom prst="rect">
            <a:avLst/>
          </a:prstGeom>
          <a:noFill/>
          <a:ln>
            <a:noFill/>
          </a:ln>
        </p:spPr>
      </p:pic>
      <p:pic>
        <p:nvPicPr>
          <p:cNvPr id="5257" name="Google Shape;5257;p81"/>
          <p:cNvPicPr preferRelativeResize="0"/>
          <p:nvPr/>
        </p:nvPicPr>
        <p:blipFill>
          <a:blip r:embed="rId2"/>
          <a:stretch>
            <a:fillRect/>
          </a:stretch>
        </p:blipFill>
        <p:spPr>
          <a:xfrm>
            <a:off x="1472475" y="1493100"/>
            <a:ext cx="2809875" cy="2781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pic>
        <p:nvPicPr>
          <p:cNvPr id="5262" name="Google Shape;5262;p82"/>
          <p:cNvPicPr preferRelativeResize="0"/>
          <p:nvPr/>
        </p:nvPicPr>
        <p:blipFill>
          <a:blip r:embed="rId1"/>
          <a:stretch>
            <a:fillRect/>
          </a:stretch>
        </p:blipFill>
        <p:spPr>
          <a:xfrm>
            <a:off x="2093825" y="862013"/>
            <a:ext cx="4791075" cy="3419475"/>
          </a:xfrm>
          <a:prstGeom prst="rect">
            <a:avLst/>
          </a:prstGeom>
          <a:noFill/>
          <a:ln>
            <a:noFill/>
          </a:ln>
        </p:spPr>
      </p:pic>
      <p:pic>
        <p:nvPicPr>
          <p:cNvPr id="5263" name="Google Shape;5263;p82"/>
          <p:cNvPicPr preferRelativeResize="0"/>
          <p:nvPr/>
        </p:nvPicPr>
        <p:blipFill>
          <a:blip r:embed="rId2"/>
          <a:stretch>
            <a:fillRect/>
          </a:stretch>
        </p:blipFill>
        <p:spPr>
          <a:xfrm>
            <a:off x="4899900" y="3907300"/>
            <a:ext cx="733744" cy="381300"/>
          </a:xfrm>
          <a:prstGeom prst="rect">
            <a:avLst/>
          </a:prstGeom>
          <a:noFill/>
          <a:ln>
            <a:noFill/>
          </a:ln>
        </p:spPr>
      </p:pic>
      <p:pic>
        <p:nvPicPr>
          <p:cNvPr id="5264" name="Google Shape;5264;p82"/>
          <p:cNvPicPr preferRelativeResize="0"/>
          <p:nvPr/>
        </p:nvPicPr>
        <p:blipFill>
          <a:blip r:embed="rId3"/>
          <a:stretch>
            <a:fillRect/>
          </a:stretch>
        </p:blipFill>
        <p:spPr>
          <a:xfrm>
            <a:off x="5966175" y="3882988"/>
            <a:ext cx="859875" cy="429925"/>
          </a:xfrm>
          <a:prstGeom prst="rect">
            <a:avLst/>
          </a:prstGeom>
          <a:noFill/>
          <a:ln>
            <a:noFill/>
          </a:ln>
        </p:spPr>
      </p:pic>
      <p:sp>
        <p:nvSpPr>
          <p:cNvPr id="5265" name="Google Shape;5265;p82"/>
          <p:cNvSpPr txBox="1"/>
          <p:nvPr/>
        </p:nvSpPr>
        <p:spPr>
          <a:xfrm>
            <a:off x="790100" y="681325"/>
            <a:ext cx="1185000" cy="5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Activations</a:t>
            </a:r>
            <a:endParaRPr b="1"/>
          </a:p>
          <a:p>
            <a:pPr marL="0" lvl="0" indent="0" algn="ctr" rtl="0">
              <a:spcBef>
                <a:spcPts val="0"/>
              </a:spcBef>
              <a:spcAft>
                <a:spcPts val="0"/>
              </a:spcAft>
              <a:buNone/>
            </a:pPr>
            <a:r>
              <a:rPr lang="en-GB" b="1"/>
              <a:t>(U=WX)</a:t>
            </a:r>
            <a:endParaRPr b="1"/>
          </a:p>
        </p:txBody>
      </p:sp>
      <p:sp>
        <p:nvSpPr>
          <p:cNvPr id="5266" name="Google Shape;5266;p82"/>
          <p:cNvSpPr txBox="1"/>
          <p:nvPr/>
        </p:nvSpPr>
        <p:spPr>
          <a:xfrm>
            <a:off x="656750" y="1917875"/>
            <a:ext cx="1562100" cy="504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Scalp maps</a:t>
            </a:r>
            <a:endParaRPr b="1"/>
          </a:p>
          <a:p>
            <a:pPr marL="0" lvl="0" indent="0" algn="ctr" rtl="0">
              <a:spcBef>
                <a:spcPts val="0"/>
              </a:spcBef>
              <a:spcAft>
                <a:spcPts val="0"/>
              </a:spcAft>
              <a:buNone/>
            </a:pPr>
            <a:r>
              <a:rPr lang="en-GB" b="1"/>
              <a:t>(        )</a:t>
            </a:r>
            <a:endParaRPr b="1"/>
          </a:p>
        </p:txBody>
      </p:sp>
      <p:pic>
        <p:nvPicPr>
          <p:cNvPr id="5267" name="Google Shape;5267;p82"/>
          <p:cNvPicPr preferRelativeResize="0"/>
          <p:nvPr/>
        </p:nvPicPr>
        <p:blipFill>
          <a:blip r:embed="rId4"/>
          <a:stretch>
            <a:fillRect/>
          </a:stretch>
        </p:blipFill>
        <p:spPr>
          <a:xfrm>
            <a:off x="2935468" y="436025"/>
            <a:ext cx="383250" cy="245300"/>
          </a:xfrm>
          <a:prstGeom prst="rect">
            <a:avLst/>
          </a:prstGeom>
          <a:noFill/>
          <a:ln>
            <a:noFill/>
          </a:ln>
        </p:spPr>
      </p:pic>
      <p:pic>
        <p:nvPicPr>
          <p:cNvPr id="5268" name="Google Shape;5268;p82"/>
          <p:cNvPicPr preferRelativeResize="0"/>
          <p:nvPr/>
        </p:nvPicPr>
        <p:blipFill>
          <a:blip r:embed="rId5"/>
          <a:stretch>
            <a:fillRect/>
          </a:stretch>
        </p:blipFill>
        <p:spPr>
          <a:xfrm>
            <a:off x="790100" y="3312450"/>
            <a:ext cx="383250" cy="223563"/>
          </a:xfrm>
          <a:prstGeom prst="rect">
            <a:avLst/>
          </a:prstGeom>
          <a:noFill/>
          <a:ln>
            <a:noFill/>
          </a:ln>
        </p:spPr>
      </p:pic>
      <p:pic>
        <p:nvPicPr>
          <p:cNvPr id="5269" name="Google Shape;5269;p82"/>
          <p:cNvPicPr preferRelativeResize="0"/>
          <p:nvPr/>
        </p:nvPicPr>
        <p:blipFill>
          <a:blip r:embed="rId6"/>
          <a:stretch>
            <a:fillRect/>
          </a:stretch>
        </p:blipFill>
        <p:spPr>
          <a:xfrm>
            <a:off x="1246174" y="2252200"/>
            <a:ext cx="383250" cy="21201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73"/>
        <p:cNvGrpSpPr/>
        <p:nvPr/>
      </p:nvGrpSpPr>
      <p:grpSpPr>
        <a:xfrm>
          <a:off x="0" y="0"/>
          <a:ext cx="0" cy="0"/>
          <a:chOff x="0" y="0"/>
          <a:chExt cx="0" cy="0"/>
        </a:xfrm>
      </p:grpSpPr>
      <p:pic>
        <p:nvPicPr>
          <p:cNvPr id="5274" name="Google Shape;5274;p83"/>
          <p:cNvPicPr preferRelativeResize="0"/>
          <p:nvPr/>
        </p:nvPicPr>
        <p:blipFill>
          <a:blip r:embed="rId1"/>
          <a:stretch>
            <a:fillRect/>
          </a:stretch>
        </p:blipFill>
        <p:spPr>
          <a:xfrm>
            <a:off x="2455275" y="862013"/>
            <a:ext cx="4791075" cy="3419475"/>
          </a:xfrm>
          <a:prstGeom prst="rect">
            <a:avLst/>
          </a:prstGeom>
          <a:noFill/>
          <a:ln>
            <a:noFill/>
          </a:ln>
        </p:spPr>
      </p:pic>
      <p:sp>
        <p:nvSpPr>
          <p:cNvPr id="5275" name="Google Shape;5275;p83"/>
          <p:cNvSpPr/>
          <p:nvPr/>
        </p:nvSpPr>
        <p:spPr>
          <a:xfrm>
            <a:off x="4992300" y="3900200"/>
            <a:ext cx="2319600" cy="4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276" name="Google Shape;5276;p83"/>
          <p:cNvPicPr preferRelativeResize="0"/>
          <p:nvPr/>
        </p:nvPicPr>
        <p:blipFill>
          <a:blip r:embed="rId2"/>
          <a:stretch>
            <a:fillRect/>
          </a:stretch>
        </p:blipFill>
        <p:spPr>
          <a:xfrm>
            <a:off x="6279250" y="3900200"/>
            <a:ext cx="864514" cy="504300"/>
          </a:xfrm>
          <a:prstGeom prst="rect">
            <a:avLst/>
          </a:prstGeom>
          <a:noFill/>
          <a:ln>
            <a:noFill/>
          </a:ln>
        </p:spPr>
      </p:pic>
      <p:pic>
        <p:nvPicPr>
          <p:cNvPr id="5277" name="Google Shape;5277;p83"/>
          <p:cNvPicPr preferRelativeResize="0"/>
          <p:nvPr/>
        </p:nvPicPr>
        <p:blipFill>
          <a:blip r:embed="rId3"/>
          <a:stretch>
            <a:fillRect/>
          </a:stretch>
        </p:blipFill>
        <p:spPr>
          <a:xfrm>
            <a:off x="5126800" y="3853000"/>
            <a:ext cx="949675" cy="5410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pic>
        <p:nvPicPr>
          <p:cNvPr id="5282" name="Google Shape;5282;p84"/>
          <p:cNvPicPr preferRelativeResize="0"/>
          <p:nvPr/>
        </p:nvPicPr>
        <p:blipFill>
          <a:blip r:embed="rId1"/>
          <a:stretch>
            <a:fillRect/>
          </a:stretch>
        </p:blipFill>
        <p:spPr>
          <a:xfrm>
            <a:off x="1026450" y="152400"/>
            <a:ext cx="7474171" cy="4838700"/>
          </a:xfrm>
          <a:prstGeom prst="rect">
            <a:avLst/>
          </a:prstGeom>
          <a:noFill/>
          <a:ln>
            <a:noFill/>
          </a:ln>
        </p:spPr>
      </p:pic>
      <p:sp>
        <p:nvSpPr>
          <p:cNvPr id="5283" name="Google Shape;5283;p84"/>
          <p:cNvSpPr/>
          <p:nvPr/>
        </p:nvSpPr>
        <p:spPr>
          <a:xfrm>
            <a:off x="5572225" y="4673400"/>
            <a:ext cx="2928300" cy="3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284" name="Google Shape;5284;p84"/>
          <p:cNvPicPr preferRelativeResize="0"/>
          <p:nvPr/>
        </p:nvPicPr>
        <p:blipFill>
          <a:blip r:embed="rId2"/>
          <a:stretch>
            <a:fillRect/>
          </a:stretch>
        </p:blipFill>
        <p:spPr>
          <a:xfrm>
            <a:off x="5706675" y="4615150"/>
            <a:ext cx="563000" cy="225200"/>
          </a:xfrm>
          <a:prstGeom prst="rect">
            <a:avLst/>
          </a:prstGeom>
          <a:noFill/>
          <a:ln>
            <a:noFill/>
          </a:ln>
        </p:spPr>
      </p:pic>
      <p:pic>
        <p:nvPicPr>
          <p:cNvPr id="5285" name="Google Shape;5285;p84"/>
          <p:cNvPicPr preferRelativeResize="0"/>
          <p:nvPr/>
        </p:nvPicPr>
        <p:blipFill>
          <a:blip r:embed="rId3"/>
          <a:stretch>
            <a:fillRect/>
          </a:stretch>
        </p:blipFill>
        <p:spPr>
          <a:xfrm>
            <a:off x="7048350" y="4673400"/>
            <a:ext cx="563000" cy="20851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pic>
        <p:nvPicPr>
          <p:cNvPr id="5290" name="Google Shape;5290;p85"/>
          <p:cNvPicPr preferRelativeResize="0"/>
          <p:nvPr/>
        </p:nvPicPr>
        <p:blipFill>
          <a:blip r:embed="rId1"/>
          <a:stretch>
            <a:fillRect/>
          </a:stretch>
        </p:blipFill>
        <p:spPr>
          <a:xfrm>
            <a:off x="152400" y="270825"/>
            <a:ext cx="8839200" cy="444538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294"/>
        <p:cNvGrpSpPr/>
        <p:nvPr/>
      </p:nvGrpSpPr>
      <p:grpSpPr>
        <a:xfrm>
          <a:off x="0" y="0"/>
          <a:ext cx="0" cy="0"/>
          <a:chOff x="0" y="0"/>
          <a:chExt cx="0" cy="0"/>
        </a:xfrm>
      </p:grpSpPr>
      <p:graphicFrame>
        <p:nvGraphicFramePr>
          <p:cNvPr id="5295" name="Google Shape;5295;p86"/>
          <p:cNvGraphicFramePr/>
          <p:nvPr/>
        </p:nvGraphicFramePr>
        <p:xfrm>
          <a:off x="136375" y="869650"/>
          <a:ext cx="8122900" cy="3535590"/>
        </p:xfrm>
        <a:graphic>
          <a:graphicData uri="http://schemas.openxmlformats.org/drawingml/2006/table">
            <a:tbl>
              <a:tblPr>
                <a:noFill/>
                <a:tableStyleId>{716A7C1A-1294-4CA6-8C2C-5C06D6C14AD6}</a:tableStyleId>
              </a:tblPr>
              <a:tblGrid>
                <a:gridCol w="650750"/>
                <a:gridCol w="461575"/>
                <a:gridCol w="539275"/>
                <a:gridCol w="539275"/>
                <a:gridCol w="539275"/>
                <a:gridCol w="539275"/>
                <a:gridCol w="539275"/>
                <a:gridCol w="539275"/>
                <a:gridCol w="539275"/>
                <a:gridCol w="539275"/>
                <a:gridCol w="539275"/>
                <a:gridCol w="539275"/>
                <a:gridCol w="539275"/>
                <a:gridCol w="583000"/>
                <a:gridCol w="495550"/>
              </a:tblGrid>
              <a:tr h="1018150">
                <a:tc>
                  <a:txBody>
                    <a:bodyPr/>
                    <a:lstStyle/>
                    <a:p>
                      <a:pPr marL="0" lvl="0" indent="0" algn="l" rtl="0">
                        <a:spcBef>
                          <a:spcPts val="0"/>
                        </a:spcBef>
                        <a:spcAft>
                          <a:spcPts val="0"/>
                        </a:spcAft>
                        <a:buNone/>
                      </a:pPr>
                      <a:r>
                        <a:rPr lang="en-GB"/>
                        <a:t>Test Subject</a:t>
                      </a:r>
                      <a:endParaRPr lang="en-GB"/>
                    </a:p>
                  </a:txBody>
                  <a:tcPr marL="91425" marR="91425" marT="91425" marB="91425"/>
                </a:tc>
                <a:tc>
                  <a:txBody>
                    <a:bodyPr/>
                    <a:lstStyle/>
                    <a:p>
                      <a:pPr marL="0" lvl="0" indent="0" algn="l" rtl="0">
                        <a:spcBef>
                          <a:spcPts val="0"/>
                        </a:spcBef>
                        <a:spcAft>
                          <a:spcPts val="0"/>
                        </a:spcAft>
                        <a:buNone/>
                      </a:pPr>
                      <a:r>
                        <a:rPr lang="en-GB"/>
                        <a:t>S1</a:t>
                      </a:r>
                      <a:endParaRPr lang="en-GB"/>
                    </a:p>
                  </a:txBody>
                  <a:tcPr marL="91425" marR="91425" marT="91425" marB="91425"/>
                </a:tc>
                <a:tc>
                  <a:txBody>
                    <a:bodyPr/>
                    <a:lstStyle/>
                    <a:p>
                      <a:pPr marL="0" lvl="0" indent="0" algn="l" rtl="0">
                        <a:spcBef>
                          <a:spcPts val="0"/>
                        </a:spcBef>
                        <a:spcAft>
                          <a:spcPts val="0"/>
                        </a:spcAft>
                        <a:buNone/>
                      </a:pPr>
                      <a:r>
                        <a:rPr lang="en-GB"/>
                        <a:t>S2</a:t>
                      </a:r>
                      <a:endParaRPr lang="en-GB"/>
                    </a:p>
                  </a:txBody>
                  <a:tcPr marL="91425" marR="91425" marT="91425" marB="91425"/>
                </a:tc>
                <a:tc>
                  <a:txBody>
                    <a:bodyPr/>
                    <a:lstStyle/>
                    <a:p>
                      <a:pPr marL="0" lvl="0" indent="0" algn="l" rtl="0">
                        <a:spcBef>
                          <a:spcPts val="0"/>
                        </a:spcBef>
                        <a:spcAft>
                          <a:spcPts val="0"/>
                        </a:spcAft>
                        <a:buNone/>
                      </a:pPr>
                      <a:r>
                        <a:rPr lang="en-GB"/>
                        <a:t>S3</a:t>
                      </a:r>
                      <a:endParaRPr lang="en-GB"/>
                    </a:p>
                  </a:txBody>
                  <a:tcPr marL="91425" marR="91425" marT="91425" marB="91425"/>
                </a:tc>
                <a:tc>
                  <a:txBody>
                    <a:bodyPr/>
                    <a:lstStyle/>
                    <a:p>
                      <a:pPr marL="0" lvl="0" indent="0" algn="l" rtl="0">
                        <a:spcBef>
                          <a:spcPts val="0"/>
                        </a:spcBef>
                        <a:spcAft>
                          <a:spcPts val="0"/>
                        </a:spcAft>
                        <a:buNone/>
                      </a:pPr>
                      <a:r>
                        <a:rPr lang="en-GB"/>
                        <a:t>S4</a:t>
                      </a:r>
                      <a:endParaRPr lang="en-GB"/>
                    </a:p>
                  </a:txBody>
                  <a:tcPr marL="91425" marR="91425" marT="91425" marB="91425"/>
                </a:tc>
                <a:tc>
                  <a:txBody>
                    <a:bodyPr/>
                    <a:lstStyle/>
                    <a:p>
                      <a:pPr marL="0" lvl="0" indent="0" algn="l" rtl="0">
                        <a:spcBef>
                          <a:spcPts val="0"/>
                        </a:spcBef>
                        <a:spcAft>
                          <a:spcPts val="0"/>
                        </a:spcAft>
                        <a:buNone/>
                      </a:pPr>
                      <a:r>
                        <a:rPr lang="en-GB"/>
                        <a:t>S5</a:t>
                      </a:r>
                      <a:endParaRPr lang="en-GB"/>
                    </a:p>
                  </a:txBody>
                  <a:tcPr marL="91425" marR="91425" marT="91425" marB="91425"/>
                </a:tc>
                <a:tc>
                  <a:txBody>
                    <a:bodyPr/>
                    <a:lstStyle/>
                    <a:p>
                      <a:pPr marL="0" lvl="0" indent="0" algn="l" rtl="0">
                        <a:spcBef>
                          <a:spcPts val="0"/>
                        </a:spcBef>
                        <a:spcAft>
                          <a:spcPts val="0"/>
                        </a:spcAft>
                        <a:buNone/>
                      </a:pPr>
                      <a:r>
                        <a:rPr lang="en-GB"/>
                        <a:t>S6</a:t>
                      </a:r>
                      <a:endParaRPr lang="en-GB"/>
                    </a:p>
                  </a:txBody>
                  <a:tcPr marL="91425" marR="91425" marT="91425" marB="91425"/>
                </a:tc>
                <a:tc>
                  <a:txBody>
                    <a:bodyPr/>
                    <a:lstStyle/>
                    <a:p>
                      <a:pPr marL="0" lvl="0" indent="0" algn="l" rtl="0">
                        <a:spcBef>
                          <a:spcPts val="0"/>
                        </a:spcBef>
                        <a:spcAft>
                          <a:spcPts val="0"/>
                        </a:spcAft>
                        <a:buNone/>
                      </a:pPr>
                      <a:r>
                        <a:rPr lang="en-GB"/>
                        <a:t>S7</a:t>
                      </a:r>
                      <a:endParaRPr lang="en-GB"/>
                    </a:p>
                  </a:txBody>
                  <a:tcPr marL="91425" marR="91425" marT="91425" marB="91425"/>
                </a:tc>
                <a:tc>
                  <a:txBody>
                    <a:bodyPr/>
                    <a:lstStyle/>
                    <a:p>
                      <a:pPr marL="0" lvl="0" indent="0" algn="l" rtl="0">
                        <a:spcBef>
                          <a:spcPts val="0"/>
                        </a:spcBef>
                        <a:spcAft>
                          <a:spcPts val="0"/>
                        </a:spcAft>
                        <a:buNone/>
                      </a:pPr>
                      <a:r>
                        <a:rPr lang="en-GB"/>
                        <a:t>S8</a:t>
                      </a:r>
                      <a:endParaRPr lang="en-GB"/>
                    </a:p>
                  </a:txBody>
                  <a:tcPr marL="91425" marR="91425" marT="91425" marB="91425"/>
                </a:tc>
                <a:tc>
                  <a:txBody>
                    <a:bodyPr/>
                    <a:lstStyle/>
                    <a:p>
                      <a:pPr marL="0" lvl="0" indent="0" algn="l" rtl="0">
                        <a:spcBef>
                          <a:spcPts val="0"/>
                        </a:spcBef>
                        <a:spcAft>
                          <a:spcPts val="0"/>
                        </a:spcAft>
                        <a:buNone/>
                      </a:pPr>
                      <a:r>
                        <a:rPr lang="en-GB"/>
                        <a:t>S9</a:t>
                      </a:r>
                      <a:endParaRPr lang="en-GB"/>
                    </a:p>
                  </a:txBody>
                  <a:tcPr marL="91425" marR="91425" marT="91425" marB="91425"/>
                </a:tc>
                <a:tc>
                  <a:txBody>
                    <a:bodyPr/>
                    <a:lstStyle/>
                    <a:p>
                      <a:pPr marL="0" lvl="0" indent="0" algn="l" rtl="0">
                        <a:spcBef>
                          <a:spcPts val="0"/>
                        </a:spcBef>
                        <a:spcAft>
                          <a:spcPts val="0"/>
                        </a:spcAft>
                        <a:buNone/>
                      </a:pPr>
                      <a:r>
                        <a:rPr lang="en-GB"/>
                        <a:t>S10</a:t>
                      </a:r>
                      <a:endParaRPr lang="en-GB"/>
                    </a:p>
                  </a:txBody>
                  <a:tcPr marL="91425" marR="91425" marT="91425" marB="91425"/>
                </a:tc>
                <a:tc>
                  <a:txBody>
                    <a:bodyPr/>
                    <a:lstStyle/>
                    <a:p>
                      <a:pPr marL="0" lvl="0" indent="0" algn="l" rtl="0">
                        <a:spcBef>
                          <a:spcPts val="0"/>
                        </a:spcBef>
                        <a:spcAft>
                          <a:spcPts val="0"/>
                        </a:spcAft>
                        <a:buNone/>
                      </a:pPr>
                      <a:r>
                        <a:rPr lang="en-GB"/>
                        <a:t>S11</a:t>
                      </a:r>
                      <a:endParaRPr lang="en-GB"/>
                    </a:p>
                  </a:txBody>
                  <a:tcPr marL="91425" marR="91425" marT="91425" marB="91425"/>
                </a:tc>
                <a:tc>
                  <a:txBody>
                    <a:bodyPr/>
                    <a:lstStyle/>
                    <a:p>
                      <a:pPr marL="0" lvl="0" indent="0" algn="l" rtl="0">
                        <a:spcBef>
                          <a:spcPts val="0"/>
                        </a:spcBef>
                        <a:spcAft>
                          <a:spcPts val="0"/>
                        </a:spcAft>
                        <a:buNone/>
                      </a:pPr>
                      <a:r>
                        <a:rPr lang="en-GB"/>
                        <a:t>S12</a:t>
                      </a:r>
                      <a:endParaRPr lang="en-GB"/>
                    </a:p>
                  </a:txBody>
                  <a:tcPr marL="91425" marR="91425" marT="91425" marB="91425"/>
                </a:tc>
                <a:tc>
                  <a:txBody>
                    <a:bodyPr/>
                    <a:lstStyle/>
                    <a:p>
                      <a:pPr marL="0" lvl="0" indent="0" algn="l" rtl="0">
                        <a:spcBef>
                          <a:spcPts val="0"/>
                        </a:spcBef>
                        <a:spcAft>
                          <a:spcPts val="0"/>
                        </a:spcAft>
                        <a:buNone/>
                      </a:pPr>
                      <a:r>
                        <a:rPr lang="en-GB"/>
                        <a:t>S13</a:t>
                      </a:r>
                      <a:endParaRPr lang="en-GB"/>
                    </a:p>
                  </a:txBody>
                  <a:tcPr marL="91425" marR="91425" marT="91425" marB="91425"/>
                </a:tc>
                <a:tc>
                  <a:txBody>
                    <a:bodyPr/>
                    <a:lstStyle/>
                    <a:p>
                      <a:pPr marL="0" lvl="0" indent="0" algn="l" rtl="0">
                        <a:spcBef>
                          <a:spcPts val="0"/>
                        </a:spcBef>
                        <a:spcAft>
                          <a:spcPts val="0"/>
                        </a:spcAft>
                        <a:buNone/>
                      </a:pPr>
                      <a:r>
                        <a:rPr lang="en-GB"/>
                        <a:t>Average Accuracy</a:t>
                      </a:r>
                      <a:endParaRPr lang="en-GB"/>
                    </a:p>
                  </a:txBody>
                  <a:tcPr marL="91425" marR="91425" marT="91425" marB="91425"/>
                </a:tc>
              </a:tr>
              <a:tr h="558575">
                <a:tc>
                  <a:txBody>
                    <a:bodyPr/>
                    <a:lstStyle/>
                    <a:p>
                      <a:pPr marL="0" lvl="0" indent="0" algn="l" rtl="0">
                        <a:spcBef>
                          <a:spcPts val="0"/>
                        </a:spcBef>
                        <a:spcAft>
                          <a:spcPts val="0"/>
                        </a:spcAft>
                        <a:buNone/>
                      </a:pPr>
                      <a:r>
                        <a:rPr lang="en-GB"/>
                        <a:t>Pain Intensity</a:t>
                      </a:r>
                      <a:endParaRPr lang="en-GB"/>
                    </a:p>
                  </a:txBody>
                  <a:tcPr marL="91425" marR="91425" marT="91425" marB="91425"/>
                </a:tc>
                <a:tc>
                  <a:txBody>
                    <a:bodyPr/>
                    <a:lstStyle/>
                    <a:p>
                      <a:pPr marL="0" lvl="0" indent="0" algn="l" rtl="0">
                        <a:spcBef>
                          <a:spcPts val="0"/>
                        </a:spcBef>
                        <a:spcAft>
                          <a:spcPts val="0"/>
                        </a:spcAft>
                        <a:buNone/>
                      </a:pPr>
                      <a:r>
                        <a:rPr lang="en-GB"/>
                        <a:t>0.8209</a:t>
                      </a:r>
                      <a:endParaRPr lang="en-GB"/>
                    </a:p>
                  </a:txBody>
                  <a:tcPr marL="91425" marR="91425" marT="91425" marB="91425"/>
                </a:tc>
                <a:tc>
                  <a:txBody>
                    <a:bodyPr/>
                    <a:lstStyle/>
                    <a:p>
                      <a:pPr marL="0" lvl="0" indent="0" algn="l" rtl="0">
                        <a:spcBef>
                          <a:spcPts val="0"/>
                        </a:spcBef>
                        <a:spcAft>
                          <a:spcPts val="0"/>
                        </a:spcAft>
                        <a:buNone/>
                      </a:pPr>
                      <a:r>
                        <a:rPr lang="en-GB"/>
                        <a:t>0.8882</a:t>
                      </a:r>
                      <a:endParaRPr lang="en-GB"/>
                    </a:p>
                  </a:txBody>
                  <a:tcPr marL="91425" marR="91425" marT="91425" marB="91425"/>
                </a:tc>
                <a:tc>
                  <a:txBody>
                    <a:bodyPr/>
                    <a:lstStyle/>
                    <a:p>
                      <a:pPr marL="0" lvl="0" indent="0" algn="l" rtl="0">
                        <a:spcBef>
                          <a:spcPts val="0"/>
                        </a:spcBef>
                        <a:spcAft>
                          <a:spcPts val="0"/>
                        </a:spcAft>
                        <a:buNone/>
                      </a:pPr>
                      <a:r>
                        <a:rPr lang="en-GB"/>
                        <a:t>0.9569</a:t>
                      </a:r>
                      <a:endParaRPr lang="en-GB"/>
                    </a:p>
                  </a:txBody>
                  <a:tcPr marL="91425" marR="91425" marT="91425" marB="91425"/>
                </a:tc>
                <a:tc>
                  <a:txBody>
                    <a:bodyPr/>
                    <a:lstStyle/>
                    <a:p>
                      <a:pPr marL="0" lvl="0" indent="0" algn="l" rtl="0">
                        <a:spcBef>
                          <a:spcPts val="0"/>
                        </a:spcBef>
                        <a:spcAft>
                          <a:spcPts val="0"/>
                        </a:spcAft>
                        <a:buNone/>
                      </a:pPr>
                      <a:r>
                        <a:rPr lang="en-GB"/>
                        <a:t>0.9625</a:t>
                      </a:r>
                      <a:endParaRPr lang="en-GB"/>
                    </a:p>
                  </a:txBody>
                  <a:tcPr marL="91425" marR="91425" marT="91425" marB="91425"/>
                </a:tc>
                <a:tc>
                  <a:txBody>
                    <a:bodyPr/>
                    <a:lstStyle/>
                    <a:p>
                      <a:pPr marL="0" lvl="0" indent="0" algn="l" rtl="0">
                        <a:spcBef>
                          <a:spcPts val="0"/>
                        </a:spcBef>
                        <a:spcAft>
                          <a:spcPts val="0"/>
                        </a:spcAft>
                        <a:buNone/>
                      </a:pPr>
                      <a:r>
                        <a:rPr lang="en-GB"/>
                        <a:t>0.9322</a:t>
                      </a:r>
                      <a:endParaRPr lang="en-GB"/>
                    </a:p>
                  </a:txBody>
                  <a:tcPr marL="91425" marR="91425" marT="91425" marB="91425"/>
                </a:tc>
                <a:tc>
                  <a:txBody>
                    <a:bodyPr/>
                    <a:lstStyle/>
                    <a:p>
                      <a:pPr marL="0" lvl="0" indent="0" algn="l" rtl="0">
                        <a:spcBef>
                          <a:spcPts val="0"/>
                        </a:spcBef>
                        <a:spcAft>
                          <a:spcPts val="0"/>
                        </a:spcAft>
                        <a:buNone/>
                      </a:pPr>
                      <a:r>
                        <a:rPr lang="en-GB"/>
                        <a:t>0.9563</a:t>
                      </a:r>
                      <a:endParaRPr lang="en-GB"/>
                    </a:p>
                  </a:txBody>
                  <a:tcPr marL="91425" marR="91425" marT="91425" marB="91425"/>
                </a:tc>
                <a:tc>
                  <a:txBody>
                    <a:bodyPr/>
                    <a:lstStyle/>
                    <a:p>
                      <a:pPr marL="0" lvl="0" indent="0" algn="l" rtl="0">
                        <a:spcBef>
                          <a:spcPts val="0"/>
                        </a:spcBef>
                        <a:spcAft>
                          <a:spcPts val="0"/>
                        </a:spcAft>
                        <a:buNone/>
                      </a:pPr>
                      <a:r>
                        <a:rPr lang="en-GB"/>
                        <a:t>1</a:t>
                      </a:r>
                      <a:endParaRPr lang="en-GB"/>
                    </a:p>
                  </a:txBody>
                  <a:tcPr marL="91425" marR="91425" marT="91425" marB="91425"/>
                </a:tc>
                <a:tc>
                  <a:txBody>
                    <a:bodyPr/>
                    <a:lstStyle/>
                    <a:p>
                      <a:pPr marL="0" lvl="0" indent="0" algn="l" rtl="0">
                        <a:spcBef>
                          <a:spcPts val="0"/>
                        </a:spcBef>
                        <a:spcAft>
                          <a:spcPts val="0"/>
                        </a:spcAft>
                        <a:buNone/>
                      </a:pPr>
                      <a:r>
                        <a:rPr lang="en-GB"/>
                        <a:t>0.9707</a:t>
                      </a:r>
                      <a:endParaRPr lang="en-GB"/>
                    </a:p>
                  </a:txBody>
                  <a:tcPr marL="91425" marR="91425" marT="91425" marB="91425"/>
                </a:tc>
                <a:tc>
                  <a:txBody>
                    <a:bodyPr/>
                    <a:lstStyle/>
                    <a:p>
                      <a:pPr marL="0" lvl="0" indent="0" algn="l" rtl="0">
                        <a:spcBef>
                          <a:spcPts val="0"/>
                        </a:spcBef>
                        <a:spcAft>
                          <a:spcPts val="0"/>
                        </a:spcAft>
                        <a:buNone/>
                      </a:pPr>
                      <a:r>
                        <a:rPr lang="en-GB"/>
                        <a:t>0.9809</a:t>
                      </a:r>
                      <a:endParaRPr lang="en-GB"/>
                    </a:p>
                  </a:txBody>
                  <a:tcPr marL="91425" marR="91425" marT="91425" marB="91425"/>
                </a:tc>
                <a:tc>
                  <a:txBody>
                    <a:bodyPr/>
                    <a:lstStyle/>
                    <a:p>
                      <a:pPr marL="0" lvl="0" indent="0" algn="l" rtl="0">
                        <a:spcBef>
                          <a:spcPts val="0"/>
                        </a:spcBef>
                        <a:spcAft>
                          <a:spcPts val="0"/>
                        </a:spcAft>
                        <a:buNone/>
                      </a:pPr>
                      <a:r>
                        <a:rPr lang="en-GB"/>
                        <a:t>0.9226</a:t>
                      </a:r>
                      <a:endParaRPr lang="en-GB"/>
                    </a:p>
                  </a:txBody>
                  <a:tcPr marL="91425" marR="91425" marT="91425" marB="91425"/>
                </a:tc>
                <a:tc>
                  <a:txBody>
                    <a:bodyPr/>
                    <a:lstStyle/>
                    <a:p>
                      <a:pPr marL="0" lvl="0" indent="0" algn="l" rtl="0">
                        <a:spcBef>
                          <a:spcPts val="0"/>
                        </a:spcBef>
                        <a:spcAft>
                          <a:spcPts val="0"/>
                        </a:spcAft>
                        <a:buNone/>
                      </a:pPr>
                      <a:r>
                        <a:rPr lang="en-GB"/>
                        <a:t>0.9015</a:t>
                      </a:r>
                      <a:endParaRPr lang="en-GB"/>
                    </a:p>
                  </a:txBody>
                  <a:tcPr marL="91425" marR="91425" marT="91425" marB="91425"/>
                </a:tc>
                <a:tc>
                  <a:txBody>
                    <a:bodyPr/>
                    <a:lstStyle/>
                    <a:p>
                      <a:pPr marL="0" lvl="0" indent="0" algn="l" rtl="0">
                        <a:spcBef>
                          <a:spcPts val="0"/>
                        </a:spcBef>
                        <a:spcAft>
                          <a:spcPts val="0"/>
                        </a:spcAft>
                        <a:buNone/>
                      </a:pPr>
                      <a:r>
                        <a:rPr lang="en-GB"/>
                        <a:t>0.892</a:t>
                      </a:r>
                      <a:endParaRPr lang="en-GB"/>
                    </a:p>
                  </a:txBody>
                  <a:tcPr marL="91425" marR="91425" marT="91425" marB="91425"/>
                </a:tc>
                <a:tc>
                  <a:txBody>
                    <a:bodyPr/>
                    <a:lstStyle/>
                    <a:p>
                      <a:pPr marL="0" lvl="0" indent="0" algn="l" rtl="0">
                        <a:spcBef>
                          <a:spcPts val="0"/>
                        </a:spcBef>
                        <a:spcAft>
                          <a:spcPts val="0"/>
                        </a:spcAft>
                        <a:buNone/>
                      </a:pPr>
                      <a:r>
                        <a:rPr lang="en-GB"/>
                        <a:t>0.8094</a:t>
                      </a:r>
                      <a:endParaRPr lang="en-GB"/>
                    </a:p>
                  </a:txBody>
                  <a:tcPr marL="91425" marR="91425" marT="91425" marB="91425"/>
                </a:tc>
                <a:tc>
                  <a:txBody>
                    <a:bodyPr/>
                    <a:lstStyle/>
                    <a:p>
                      <a:pPr marL="0" lvl="0" indent="0" algn="l" rtl="0">
                        <a:spcBef>
                          <a:spcPts val="0"/>
                        </a:spcBef>
                        <a:spcAft>
                          <a:spcPts val="0"/>
                        </a:spcAft>
                        <a:buNone/>
                      </a:pPr>
                      <a:r>
                        <a:rPr lang="en-GB"/>
                        <a:t>0.922623077</a:t>
                      </a:r>
                      <a:endParaRPr lang="en-GB"/>
                    </a:p>
                  </a:txBody>
                  <a:tcPr marL="91425" marR="91425" marT="91425" marB="91425"/>
                </a:tc>
              </a:tr>
              <a:tr h="558575">
                <a:tc>
                  <a:txBody>
                    <a:bodyPr/>
                    <a:lstStyle/>
                    <a:p>
                      <a:pPr marL="0" lvl="0" indent="0" algn="l" rtl="0">
                        <a:spcBef>
                          <a:spcPts val="0"/>
                        </a:spcBef>
                        <a:spcAft>
                          <a:spcPts val="0"/>
                        </a:spcAft>
                        <a:buNone/>
                      </a:pPr>
                      <a:r>
                        <a:rPr lang="en-GB"/>
                        <a:t>Pain Location</a:t>
                      </a:r>
                      <a:endParaRPr lang="en-GB"/>
                    </a:p>
                  </a:txBody>
                  <a:tcPr marL="91425" marR="91425" marT="91425" marB="91425"/>
                </a:tc>
                <a:tc>
                  <a:txBody>
                    <a:bodyPr/>
                    <a:lstStyle/>
                    <a:p>
                      <a:pPr marL="0" lvl="0" indent="0" algn="l" rtl="0">
                        <a:spcBef>
                          <a:spcPts val="0"/>
                        </a:spcBef>
                        <a:spcAft>
                          <a:spcPts val="0"/>
                        </a:spcAft>
                        <a:buNone/>
                      </a:pPr>
                      <a:r>
                        <a:rPr lang="en-GB"/>
                        <a:t>0.7243</a:t>
                      </a:r>
                      <a:endParaRPr lang="en-GB"/>
                    </a:p>
                  </a:txBody>
                  <a:tcPr marL="91425" marR="91425" marT="91425" marB="91425"/>
                </a:tc>
                <a:tc>
                  <a:txBody>
                    <a:bodyPr/>
                    <a:lstStyle/>
                    <a:p>
                      <a:pPr marL="0" lvl="0" indent="0" algn="l" rtl="0">
                        <a:spcBef>
                          <a:spcPts val="0"/>
                        </a:spcBef>
                        <a:spcAft>
                          <a:spcPts val="0"/>
                        </a:spcAft>
                        <a:buNone/>
                      </a:pPr>
                      <a:r>
                        <a:rPr lang="en-GB"/>
                        <a:t>0.8028</a:t>
                      </a:r>
                      <a:endParaRPr lang="en-GB"/>
                    </a:p>
                  </a:txBody>
                  <a:tcPr marL="91425" marR="91425" marT="91425" marB="91425"/>
                </a:tc>
                <a:tc>
                  <a:txBody>
                    <a:bodyPr/>
                    <a:lstStyle/>
                    <a:p>
                      <a:pPr marL="0" lvl="0" indent="0" algn="l" rtl="0">
                        <a:spcBef>
                          <a:spcPts val="0"/>
                        </a:spcBef>
                        <a:spcAft>
                          <a:spcPts val="0"/>
                        </a:spcAft>
                        <a:buNone/>
                      </a:pPr>
                      <a:r>
                        <a:rPr lang="en-GB"/>
                        <a:t>0.9397</a:t>
                      </a:r>
                      <a:endParaRPr lang="en-GB"/>
                    </a:p>
                  </a:txBody>
                  <a:tcPr marL="91425" marR="91425" marT="91425" marB="91425"/>
                </a:tc>
                <a:tc>
                  <a:txBody>
                    <a:bodyPr/>
                    <a:lstStyle/>
                    <a:p>
                      <a:pPr marL="0" lvl="0" indent="0" algn="l" rtl="0">
                        <a:spcBef>
                          <a:spcPts val="0"/>
                        </a:spcBef>
                        <a:spcAft>
                          <a:spcPts val="0"/>
                        </a:spcAft>
                        <a:buNone/>
                      </a:pPr>
                      <a:r>
                        <a:rPr lang="en-GB"/>
                        <a:t>0.9951</a:t>
                      </a:r>
                      <a:endParaRPr lang="en-GB"/>
                    </a:p>
                  </a:txBody>
                  <a:tcPr marL="91425" marR="91425" marT="91425" marB="91425"/>
                </a:tc>
                <a:tc>
                  <a:txBody>
                    <a:bodyPr/>
                    <a:lstStyle/>
                    <a:p>
                      <a:pPr marL="0" lvl="0" indent="0" algn="l" rtl="0">
                        <a:spcBef>
                          <a:spcPts val="0"/>
                        </a:spcBef>
                        <a:spcAft>
                          <a:spcPts val="0"/>
                        </a:spcAft>
                        <a:buNone/>
                      </a:pPr>
                      <a:r>
                        <a:rPr lang="en-GB"/>
                        <a:t>0.9286</a:t>
                      </a:r>
                      <a:endParaRPr lang="en-GB"/>
                    </a:p>
                  </a:txBody>
                  <a:tcPr marL="91425" marR="91425" marT="91425" marB="91425"/>
                </a:tc>
                <a:tc>
                  <a:txBody>
                    <a:bodyPr/>
                    <a:lstStyle/>
                    <a:p>
                      <a:pPr marL="0" lvl="0" indent="0" algn="l" rtl="0">
                        <a:spcBef>
                          <a:spcPts val="0"/>
                        </a:spcBef>
                        <a:spcAft>
                          <a:spcPts val="0"/>
                        </a:spcAft>
                        <a:buNone/>
                      </a:pPr>
                      <a:r>
                        <a:rPr lang="en-GB"/>
                        <a:t>1</a:t>
                      </a:r>
                      <a:endParaRPr lang="en-GB"/>
                    </a:p>
                  </a:txBody>
                  <a:tcPr marL="91425" marR="91425" marT="91425" marB="91425"/>
                </a:tc>
                <a:tc>
                  <a:txBody>
                    <a:bodyPr/>
                    <a:lstStyle/>
                    <a:p>
                      <a:pPr marL="0" lvl="0" indent="0" algn="l" rtl="0">
                        <a:spcBef>
                          <a:spcPts val="0"/>
                        </a:spcBef>
                        <a:spcAft>
                          <a:spcPts val="0"/>
                        </a:spcAft>
                        <a:buNone/>
                      </a:pPr>
                      <a:r>
                        <a:rPr lang="en-GB"/>
                        <a:t>0.9948</a:t>
                      </a:r>
                      <a:endParaRPr lang="en-GB"/>
                    </a:p>
                  </a:txBody>
                  <a:tcPr marL="91425" marR="91425" marT="91425" marB="91425"/>
                </a:tc>
                <a:tc>
                  <a:txBody>
                    <a:bodyPr/>
                    <a:lstStyle/>
                    <a:p>
                      <a:pPr marL="0" lvl="0" indent="0" algn="l" rtl="0">
                        <a:spcBef>
                          <a:spcPts val="0"/>
                        </a:spcBef>
                        <a:spcAft>
                          <a:spcPts val="0"/>
                        </a:spcAft>
                        <a:buNone/>
                      </a:pPr>
                      <a:r>
                        <a:rPr lang="en-GB"/>
                        <a:t>0.9088</a:t>
                      </a:r>
                      <a:endParaRPr lang="en-GB"/>
                    </a:p>
                  </a:txBody>
                  <a:tcPr marL="91425" marR="91425" marT="91425" marB="91425"/>
                </a:tc>
                <a:tc>
                  <a:txBody>
                    <a:bodyPr/>
                    <a:lstStyle/>
                    <a:p>
                      <a:pPr marL="0" lvl="0" indent="0" algn="l" rtl="0">
                        <a:spcBef>
                          <a:spcPts val="0"/>
                        </a:spcBef>
                        <a:spcAft>
                          <a:spcPts val="0"/>
                        </a:spcAft>
                        <a:buNone/>
                      </a:pPr>
                      <a:r>
                        <a:rPr lang="en-GB"/>
                        <a:t>0.8844</a:t>
                      </a:r>
                      <a:endParaRPr lang="en-GB"/>
                    </a:p>
                  </a:txBody>
                  <a:tcPr marL="91425" marR="91425" marT="91425" marB="91425"/>
                </a:tc>
                <a:tc>
                  <a:txBody>
                    <a:bodyPr/>
                    <a:lstStyle/>
                    <a:p>
                      <a:pPr marL="0" lvl="0" indent="0" algn="l" rtl="0">
                        <a:spcBef>
                          <a:spcPts val="0"/>
                        </a:spcBef>
                        <a:spcAft>
                          <a:spcPts val="0"/>
                        </a:spcAft>
                        <a:buNone/>
                      </a:pPr>
                      <a:r>
                        <a:rPr lang="en-GB"/>
                        <a:t>0.8956</a:t>
                      </a:r>
                      <a:endParaRPr lang="en-GB"/>
                    </a:p>
                  </a:txBody>
                  <a:tcPr marL="91425" marR="91425" marT="91425" marB="91425"/>
                </a:tc>
                <a:tc>
                  <a:txBody>
                    <a:bodyPr/>
                    <a:lstStyle/>
                    <a:p>
                      <a:pPr marL="0" lvl="0" indent="0" algn="l" rtl="0">
                        <a:spcBef>
                          <a:spcPts val="0"/>
                        </a:spcBef>
                        <a:spcAft>
                          <a:spcPts val="0"/>
                        </a:spcAft>
                        <a:buNone/>
                      </a:pPr>
                      <a:r>
                        <a:rPr lang="en-GB"/>
                        <a:t>0.8816</a:t>
                      </a:r>
                      <a:endParaRPr lang="en-GB"/>
                    </a:p>
                  </a:txBody>
                  <a:tcPr marL="91425" marR="91425" marT="91425" marB="91425"/>
                </a:tc>
                <a:tc>
                  <a:txBody>
                    <a:bodyPr/>
                    <a:lstStyle/>
                    <a:p>
                      <a:pPr marL="0" lvl="0" indent="0" algn="l" rtl="0">
                        <a:spcBef>
                          <a:spcPts val="0"/>
                        </a:spcBef>
                        <a:spcAft>
                          <a:spcPts val="0"/>
                        </a:spcAft>
                        <a:buNone/>
                      </a:pPr>
                      <a:r>
                        <a:rPr lang="en-GB"/>
                        <a:t>0.7081</a:t>
                      </a:r>
                      <a:endParaRPr lang="en-GB"/>
                    </a:p>
                  </a:txBody>
                  <a:tcPr marL="91425" marR="91425" marT="91425" marB="91425"/>
                </a:tc>
                <a:tc>
                  <a:txBody>
                    <a:bodyPr/>
                    <a:lstStyle/>
                    <a:p>
                      <a:pPr marL="0" lvl="0" indent="0" algn="l" rtl="0">
                        <a:spcBef>
                          <a:spcPts val="0"/>
                        </a:spcBef>
                        <a:spcAft>
                          <a:spcPts val="0"/>
                        </a:spcAft>
                        <a:buNone/>
                      </a:pPr>
                      <a:r>
                        <a:rPr lang="en-GB"/>
                        <a:t>0.7591</a:t>
                      </a:r>
                      <a:endParaRPr lang="en-GB"/>
                    </a:p>
                  </a:txBody>
                  <a:tcPr marL="91425" marR="91425" marT="91425" marB="91425"/>
                </a:tc>
                <a:tc>
                  <a:txBody>
                    <a:bodyPr/>
                    <a:lstStyle/>
                    <a:p>
                      <a:pPr marL="0" lvl="0" indent="0" algn="l" rtl="0">
                        <a:spcBef>
                          <a:spcPts val="0"/>
                        </a:spcBef>
                        <a:spcAft>
                          <a:spcPts val="0"/>
                        </a:spcAft>
                        <a:buNone/>
                      </a:pPr>
                      <a:r>
                        <a:rPr lang="en-GB"/>
                        <a:t>0.878684615</a:t>
                      </a:r>
                      <a:endParaRPr lang="en-GB"/>
                    </a:p>
                  </a:txBody>
                  <a:tcPr marL="91425" marR="91425" marT="91425" marB="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pic>
        <p:nvPicPr>
          <p:cNvPr id="5300" name="Google Shape;5300;p87"/>
          <p:cNvPicPr preferRelativeResize="0"/>
          <p:nvPr/>
        </p:nvPicPr>
        <p:blipFill>
          <a:blip r:embed="rId1"/>
          <a:stretch>
            <a:fillRect/>
          </a:stretch>
        </p:blipFill>
        <p:spPr>
          <a:xfrm>
            <a:off x="2334000" y="152400"/>
            <a:ext cx="2821042" cy="4838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04"/>
        <p:cNvGrpSpPr/>
        <p:nvPr/>
      </p:nvGrpSpPr>
      <p:grpSpPr>
        <a:xfrm>
          <a:off x="0" y="0"/>
          <a:ext cx="0" cy="0"/>
          <a:chOff x="0" y="0"/>
          <a:chExt cx="0" cy="0"/>
        </a:xfrm>
      </p:grpSpPr>
      <p:pic>
        <p:nvPicPr>
          <p:cNvPr id="5305" name="Google Shape;5305;p88"/>
          <p:cNvPicPr preferRelativeResize="0"/>
          <p:nvPr/>
        </p:nvPicPr>
        <p:blipFill>
          <a:blip r:embed="rId1"/>
          <a:stretch>
            <a:fillRect/>
          </a:stretch>
        </p:blipFill>
        <p:spPr>
          <a:xfrm>
            <a:off x="1800550" y="1028250"/>
            <a:ext cx="2022200" cy="2268050"/>
          </a:xfrm>
          <a:prstGeom prst="rect">
            <a:avLst/>
          </a:prstGeom>
          <a:noFill/>
          <a:ln>
            <a:noFill/>
          </a:ln>
        </p:spPr>
      </p:pic>
      <p:pic>
        <p:nvPicPr>
          <p:cNvPr id="5306" name="Google Shape;5306;p88"/>
          <p:cNvPicPr preferRelativeResize="0"/>
          <p:nvPr/>
        </p:nvPicPr>
        <p:blipFill>
          <a:blip r:embed="rId2"/>
          <a:stretch>
            <a:fillRect/>
          </a:stretch>
        </p:blipFill>
        <p:spPr>
          <a:xfrm>
            <a:off x="4030925" y="1028250"/>
            <a:ext cx="2041245" cy="2268050"/>
          </a:xfrm>
          <a:prstGeom prst="rect">
            <a:avLst/>
          </a:prstGeom>
          <a:noFill/>
          <a:ln>
            <a:noFill/>
          </a:ln>
        </p:spPr>
      </p:pic>
      <p:sp>
        <p:nvSpPr>
          <p:cNvPr id="5307" name="Google Shape;5307;p88"/>
          <p:cNvSpPr txBox="1"/>
          <p:nvPr/>
        </p:nvSpPr>
        <p:spPr>
          <a:xfrm>
            <a:off x="1035075" y="3734225"/>
            <a:ext cx="2922000" cy="10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6" name="Google Shape;136;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1" name="Google Shape;141;p20" descr="\times" title="MathEquation,#fefcff"/>
            <p:cNvPicPr preferRelativeResize="0"/>
            <p:nvPr/>
          </p:nvPicPr>
          <p:blipFill>
            <a:blip r:embed="rId1"/>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4" name="Google Shape;144;p20" descr="\cdot" title="MathEquation,#fefcff"/>
            <p:cNvPicPr preferRelativeResize="0"/>
            <p:nvPr/>
          </p:nvPicPr>
          <p:blipFill>
            <a:blip r:embed="rId2"/>
            <a:stretch>
              <a:fillRect/>
            </a:stretch>
          </p:blipFill>
          <p:spPr>
            <a:xfrm>
              <a:off x="7676213" y="2016229"/>
              <a:ext cx="190180" cy="330200"/>
            </a:xfrm>
            <a:prstGeom prst="rect">
              <a:avLst/>
            </a:prstGeom>
            <a:noFill/>
            <a:ln>
              <a:noFill/>
            </a:ln>
          </p:spPr>
        </p:pic>
      </p:grpSp>
      <p:pic>
        <p:nvPicPr>
          <p:cNvPr id="145" name="Google Shape;145;p20" descr="+" title="MathEquation,#fefcff"/>
          <p:cNvPicPr preferRelativeResize="0"/>
          <p:nvPr/>
        </p:nvPicPr>
        <p:blipFill>
          <a:blip r:embed="rId3"/>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8" name="Google Shape;148;p20" descr="\sum" title="MathEquation,#f8f9fc"/>
            <p:cNvPicPr preferRelativeResize="0"/>
            <p:nvPr/>
          </p:nvPicPr>
          <p:blipFill>
            <a:blip r:embed="rId4"/>
            <a:stretch>
              <a:fillRect/>
            </a:stretch>
          </p:blipFill>
          <p:spPr>
            <a:xfrm>
              <a:off x="7626450" y="1015776"/>
              <a:ext cx="289968" cy="330201"/>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11"/>
        <p:cNvGrpSpPr/>
        <p:nvPr/>
      </p:nvGrpSpPr>
      <p:grpSpPr>
        <a:xfrm>
          <a:off x="0" y="0"/>
          <a:ext cx="0" cy="0"/>
          <a:chOff x="0" y="0"/>
          <a:chExt cx="0" cy="0"/>
        </a:xfrm>
      </p:grpSpPr>
      <p:cxnSp>
        <p:nvCxnSpPr>
          <p:cNvPr id="5312" name="Google Shape;5312;p89"/>
          <p:cNvCxnSpPr/>
          <p:nvPr/>
        </p:nvCxnSpPr>
        <p:spPr>
          <a:xfrm>
            <a:off x="2728313" y="2334850"/>
            <a:ext cx="3854400" cy="12300"/>
          </a:xfrm>
          <a:prstGeom prst="straightConnector1">
            <a:avLst/>
          </a:prstGeom>
          <a:noFill/>
          <a:ln w="76200" cap="flat" cmpd="sng">
            <a:solidFill>
              <a:srgbClr val="000000"/>
            </a:solidFill>
            <a:prstDash val="solid"/>
            <a:round/>
            <a:headEnd type="none" w="med" len="med"/>
            <a:tailEnd type="none" w="med" len="med"/>
          </a:ln>
        </p:spPr>
      </p:cxnSp>
      <p:cxnSp>
        <p:nvCxnSpPr>
          <p:cNvPr id="5313" name="Google Shape;5313;p89"/>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4" name="Google Shape;5314;p89"/>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5" name="Google Shape;5315;p89"/>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6" name="Google Shape;5316;p89"/>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5317" name="Google Shape;5317;p89"/>
          <p:cNvSpPr txBox="1"/>
          <p:nvPr/>
        </p:nvSpPr>
        <p:spPr>
          <a:xfrm>
            <a:off x="3046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1</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5318" name="Google Shape;5318;p89"/>
          <p:cNvSpPr txBox="1"/>
          <p:nvPr/>
        </p:nvSpPr>
        <p:spPr>
          <a:xfrm>
            <a:off x="3826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2</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5319" name="Google Shape;5319;p89"/>
          <p:cNvSpPr txBox="1"/>
          <p:nvPr/>
        </p:nvSpPr>
        <p:spPr>
          <a:xfrm>
            <a:off x="4605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3</a:t>
            </a:r>
            <a:endParaRPr sz="1000" b="1"/>
          </a:p>
        </p:txBody>
      </p:sp>
      <p:sp>
        <p:nvSpPr>
          <p:cNvPr id="5320" name="Google Shape;5320;p89"/>
          <p:cNvSpPr txBox="1"/>
          <p:nvPr/>
        </p:nvSpPr>
        <p:spPr>
          <a:xfrm>
            <a:off x="5385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Times New Roman" panose="02020603050405020304"/>
                <a:ea typeface="Times New Roman" panose="02020603050405020304"/>
                <a:cs typeface="Times New Roman" panose="02020603050405020304"/>
                <a:sym typeface="Times New Roman" panose="02020603050405020304"/>
              </a:rPr>
              <a:t>Level 4</a:t>
            </a:r>
            <a:endParaRPr sz="1000" b="1">
              <a:latin typeface="Times New Roman" panose="02020603050405020304"/>
              <a:ea typeface="Times New Roman" panose="02020603050405020304"/>
              <a:cs typeface="Times New Roman" panose="02020603050405020304"/>
              <a:sym typeface="Times New Roman" panose="02020603050405020304"/>
            </a:endParaRPr>
          </a:p>
        </p:txBody>
      </p:sp>
      <p:sp>
        <p:nvSpPr>
          <p:cNvPr id="5321" name="Google Shape;5321;p89"/>
          <p:cNvSpPr txBox="1"/>
          <p:nvPr/>
        </p:nvSpPr>
        <p:spPr>
          <a:xfrm>
            <a:off x="31723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No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22" name="Google Shape;5322;p89"/>
          <p:cNvSpPr txBox="1"/>
          <p:nvPr/>
        </p:nvSpPr>
        <p:spPr>
          <a:xfrm>
            <a:off x="3951888" y="2635600"/>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Low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23" name="Google Shape;5323;p89"/>
          <p:cNvSpPr txBox="1"/>
          <p:nvPr/>
        </p:nvSpPr>
        <p:spPr>
          <a:xfrm>
            <a:off x="4585438" y="2635600"/>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Moderate Pain</a:t>
            </a:r>
            <a:endParaRPr sz="1200">
              <a:latin typeface="Times New Roman" panose="02020603050405020304"/>
              <a:ea typeface="Times New Roman" panose="02020603050405020304"/>
              <a:cs typeface="Times New Roman" panose="02020603050405020304"/>
              <a:sym typeface="Times New Roman" panose="02020603050405020304"/>
            </a:endParaRPr>
          </a:p>
        </p:txBody>
      </p:sp>
      <p:sp>
        <p:nvSpPr>
          <p:cNvPr id="5324" name="Google Shape;5324;p89"/>
          <p:cNvSpPr txBox="1"/>
          <p:nvPr/>
        </p:nvSpPr>
        <p:spPr>
          <a:xfrm>
            <a:off x="55108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Times New Roman" panose="02020603050405020304"/>
                <a:ea typeface="Times New Roman" panose="02020603050405020304"/>
                <a:cs typeface="Times New Roman" panose="02020603050405020304"/>
                <a:sym typeface="Times New Roman" panose="02020603050405020304"/>
              </a:rPr>
              <a:t>High Pain</a:t>
            </a:r>
            <a:endParaRPr sz="1200"/>
          </a:p>
        </p:txBody>
      </p:sp>
      <p:sp>
        <p:nvSpPr>
          <p:cNvPr id="5325" name="Google Shape;5325;p89"/>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Signal Segmentation</a:t>
            </a:r>
            <a:endParaRPr lang="en-GB"/>
          </a:p>
        </p:txBody>
      </p:sp>
      <p:graphicFrame>
        <p:nvGraphicFramePr>
          <p:cNvPr id="5326" name="Google Shape;5326;p89"/>
          <p:cNvGraphicFramePr/>
          <p:nvPr/>
        </p:nvGraphicFramePr>
        <p:xfrm>
          <a:off x="1035975" y="290700"/>
          <a:ext cx="7239100" cy="1188630"/>
        </p:xfrm>
        <a:graphic>
          <a:graphicData uri="http://schemas.openxmlformats.org/drawingml/2006/table">
            <a:tbl>
              <a:tblPr>
                <a:noFill/>
                <a:tableStyleId>{716A7C1A-1294-4CA6-8C2C-5C06D6C14AD6}</a:tableStyleId>
              </a:tblPr>
              <a:tblGrid>
                <a:gridCol w="658100"/>
                <a:gridCol w="658100"/>
                <a:gridCol w="658100"/>
                <a:gridCol w="658100"/>
                <a:gridCol w="658100"/>
                <a:gridCol w="658100"/>
                <a:gridCol w="658100"/>
                <a:gridCol w="658100"/>
                <a:gridCol w="658100"/>
                <a:gridCol w="658100"/>
                <a:gridCol w="658100"/>
              </a:tblGrid>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30"/>
        <p:cNvGrpSpPr/>
        <p:nvPr/>
      </p:nvGrpSpPr>
      <p:grpSpPr>
        <a:xfrm>
          <a:off x="0" y="0"/>
          <a:ext cx="0" cy="0"/>
          <a:chOff x="0" y="0"/>
          <a:chExt cx="0" cy="0"/>
        </a:xfrm>
      </p:grpSpPr>
      <p:pic>
        <p:nvPicPr>
          <p:cNvPr id="5331" name="Google Shape;5331;p90"/>
          <p:cNvPicPr preferRelativeResize="0"/>
          <p:nvPr/>
        </p:nvPicPr>
        <p:blipFill>
          <a:blip r:embed="rId1"/>
          <a:stretch>
            <a:fillRect/>
          </a:stretch>
        </p:blipFill>
        <p:spPr>
          <a:xfrm>
            <a:off x="336051" y="2902001"/>
            <a:ext cx="2067148" cy="1473400"/>
          </a:xfrm>
          <a:prstGeom prst="rect">
            <a:avLst/>
          </a:prstGeom>
          <a:noFill/>
          <a:ln>
            <a:noFill/>
          </a:ln>
        </p:spPr>
      </p:pic>
      <p:pic>
        <p:nvPicPr>
          <p:cNvPr id="5332" name="Google Shape;5332;p90"/>
          <p:cNvPicPr preferRelativeResize="0"/>
          <p:nvPr/>
        </p:nvPicPr>
        <p:blipFill>
          <a:blip r:embed="rId2"/>
          <a:stretch>
            <a:fillRect/>
          </a:stretch>
        </p:blipFill>
        <p:spPr>
          <a:xfrm>
            <a:off x="7457725" y="1762050"/>
            <a:ext cx="1473400" cy="1473400"/>
          </a:xfrm>
          <a:prstGeom prst="rect">
            <a:avLst/>
          </a:prstGeom>
          <a:noFill/>
          <a:ln>
            <a:noFill/>
          </a:ln>
        </p:spPr>
      </p:pic>
      <p:pic>
        <p:nvPicPr>
          <p:cNvPr id="5333" name="Google Shape;5333;p90"/>
          <p:cNvPicPr preferRelativeResize="0"/>
          <p:nvPr/>
        </p:nvPicPr>
        <p:blipFill>
          <a:blip r:embed="rId3"/>
          <a:stretch>
            <a:fillRect/>
          </a:stretch>
        </p:blipFill>
        <p:spPr>
          <a:xfrm>
            <a:off x="3175000" y="775500"/>
            <a:ext cx="2288101" cy="1716075"/>
          </a:xfrm>
          <a:prstGeom prst="rect">
            <a:avLst/>
          </a:prstGeom>
          <a:noFill/>
          <a:ln>
            <a:noFill/>
          </a:ln>
        </p:spPr>
      </p:pic>
      <p:pic>
        <p:nvPicPr>
          <p:cNvPr id="5334" name="Google Shape;5334;p90"/>
          <p:cNvPicPr preferRelativeResize="0"/>
          <p:nvPr/>
        </p:nvPicPr>
        <p:blipFill>
          <a:blip r:embed="rId4"/>
          <a:stretch>
            <a:fillRect/>
          </a:stretch>
        </p:blipFill>
        <p:spPr>
          <a:xfrm>
            <a:off x="263400" y="775500"/>
            <a:ext cx="2288101" cy="1716069"/>
          </a:xfrm>
          <a:prstGeom prst="rect">
            <a:avLst/>
          </a:prstGeom>
          <a:noFill/>
          <a:ln>
            <a:noFill/>
          </a:ln>
        </p:spPr>
      </p:pic>
      <p:sp>
        <p:nvSpPr>
          <p:cNvPr id="5335" name="Google Shape;5335;p90"/>
          <p:cNvSpPr/>
          <p:nvPr/>
        </p:nvSpPr>
        <p:spPr>
          <a:xfrm>
            <a:off x="2492500" y="135010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latin typeface="Times New Roman" panose="02020603050405020304"/>
                <a:ea typeface="Times New Roman" panose="02020603050405020304"/>
                <a:cs typeface="Times New Roman" panose="02020603050405020304"/>
                <a:sym typeface="Times New Roman" panose="02020603050405020304"/>
              </a:rPr>
              <a:t>AEP</a:t>
            </a:r>
            <a:endParaRPr b="1" i="1">
              <a:latin typeface="Times New Roman" panose="02020603050405020304"/>
              <a:ea typeface="Times New Roman" panose="02020603050405020304"/>
              <a:cs typeface="Times New Roman" panose="02020603050405020304"/>
              <a:sym typeface="Times New Roman" panose="02020603050405020304"/>
            </a:endParaRPr>
          </a:p>
        </p:txBody>
      </p:sp>
      <p:sp>
        <p:nvSpPr>
          <p:cNvPr id="5336" name="Google Shape;5336;p90"/>
          <p:cNvSpPr/>
          <p:nvPr/>
        </p:nvSpPr>
        <p:spPr>
          <a:xfrm>
            <a:off x="2492500" y="347835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latin typeface="Times New Roman" panose="02020603050405020304"/>
                <a:ea typeface="Times New Roman" panose="02020603050405020304"/>
                <a:cs typeface="Times New Roman" panose="02020603050405020304"/>
                <a:sym typeface="Times New Roman" panose="02020603050405020304"/>
              </a:rPr>
              <a:t>FFT</a:t>
            </a:r>
            <a:endParaRPr b="1" i="1">
              <a:latin typeface="Times New Roman" panose="02020603050405020304"/>
              <a:ea typeface="Times New Roman" panose="02020603050405020304"/>
              <a:cs typeface="Times New Roman" panose="02020603050405020304"/>
              <a:sym typeface="Times New Roman" panose="02020603050405020304"/>
            </a:endParaRPr>
          </a:p>
        </p:txBody>
      </p:sp>
      <p:sp>
        <p:nvSpPr>
          <p:cNvPr id="5337" name="Google Shape;5337;p90"/>
          <p:cNvSpPr/>
          <p:nvPr/>
        </p:nvSpPr>
        <p:spPr>
          <a:xfrm>
            <a:off x="5565700" y="775513"/>
            <a:ext cx="540600" cy="35925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8" name="Google Shape;5338;p90"/>
          <p:cNvSpPr txBox="1"/>
          <p:nvPr/>
        </p:nvSpPr>
        <p:spPr>
          <a:xfrm>
            <a:off x="4027113" y="2892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i="1">
                <a:latin typeface="Times New Roman" panose="02020603050405020304"/>
                <a:ea typeface="Times New Roman" panose="02020603050405020304"/>
                <a:cs typeface="Times New Roman" panose="02020603050405020304"/>
                <a:sym typeface="Times New Roman" panose="02020603050405020304"/>
              </a:rPr>
              <a:t>PSD</a:t>
            </a:r>
            <a:endParaRPr sz="2100" i="1">
              <a:latin typeface="Times New Roman" panose="02020603050405020304"/>
              <a:ea typeface="Times New Roman" panose="02020603050405020304"/>
              <a:cs typeface="Times New Roman" panose="02020603050405020304"/>
              <a:sym typeface="Times New Roman" panose="02020603050405020304"/>
            </a:endParaRPr>
          </a:p>
        </p:txBody>
      </p:sp>
      <p:sp>
        <p:nvSpPr>
          <p:cNvPr id="5339" name="Google Shape;5339;p90"/>
          <p:cNvSpPr/>
          <p:nvPr/>
        </p:nvSpPr>
        <p:spPr>
          <a:xfrm>
            <a:off x="3507975" y="3294738"/>
            <a:ext cx="1889400" cy="93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Theta(4~8Hz)</a:t>
            </a:r>
            <a:endParaRPr sz="1800"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Clr>
                <a:schemeClr val="dk1"/>
              </a:buClr>
              <a:buSzPts val="1100"/>
              <a:buFont typeface="Arial" panose="020B060402020202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Alpha(8~13Hz)</a:t>
            </a:r>
            <a:endParaRPr sz="1800" i="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Clr>
                <a:schemeClr val="dk1"/>
              </a:buClr>
              <a:buSzPts val="1100"/>
              <a:buFont typeface="Arial" panose="020B0604020202020204"/>
              <a:buNone/>
            </a:pPr>
            <a:r>
              <a:rPr lang="en-GB" sz="1800" i="1">
                <a:solidFill>
                  <a:schemeClr val="dk1"/>
                </a:solidFill>
                <a:latin typeface="Times New Roman" panose="02020603050405020304"/>
                <a:ea typeface="Times New Roman" panose="02020603050405020304"/>
                <a:cs typeface="Times New Roman" panose="02020603050405020304"/>
                <a:sym typeface="Times New Roman" panose="02020603050405020304"/>
              </a:rPr>
              <a:t>Beta(13~30Hz)</a:t>
            </a:r>
            <a:endParaRPr i="1">
              <a:latin typeface="Times New Roman" panose="02020603050405020304"/>
              <a:ea typeface="Times New Roman" panose="02020603050405020304"/>
              <a:cs typeface="Times New Roman" panose="02020603050405020304"/>
              <a:sym typeface="Times New Roman" panose="02020603050405020304"/>
            </a:endParaRPr>
          </a:p>
        </p:txBody>
      </p:sp>
      <p:sp>
        <p:nvSpPr>
          <p:cNvPr id="5340" name="Google Shape;5340;p90"/>
          <p:cNvSpPr/>
          <p:nvPr/>
        </p:nvSpPr>
        <p:spPr>
          <a:xfrm>
            <a:off x="6229875" y="2271450"/>
            <a:ext cx="1015500" cy="7020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latin typeface="Times New Roman" panose="02020603050405020304"/>
                <a:ea typeface="Times New Roman" panose="02020603050405020304"/>
                <a:cs typeface="Times New Roman" panose="02020603050405020304"/>
                <a:sym typeface="Times New Roman" panose="02020603050405020304"/>
              </a:rPr>
              <a:t>Bicubic</a:t>
            </a:r>
            <a:endParaRPr b="1" i="1">
              <a:latin typeface="Times New Roman" panose="02020603050405020304"/>
              <a:ea typeface="Times New Roman" panose="02020603050405020304"/>
              <a:cs typeface="Times New Roman" panose="02020603050405020304"/>
              <a:sym typeface="Times New Roman" panose="02020603050405020304"/>
            </a:endParaRPr>
          </a:p>
        </p:txBody>
      </p:sp>
      <p:sp>
        <p:nvSpPr>
          <p:cNvPr id="5341" name="Google Shape;5341;p90"/>
          <p:cNvSpPr txBox="1"/>
          <p:nvPr/>
        </p:nvSpPr>
        <p:spPr>
          <a:xfrm>
            <a:off x="7598625" y="32947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i="1">
                <a:latin typeface="Times New Roman" panose="02020603050405020304"/>
                <a:ea typeface="Times New Roman" panose="02020603050405020304"/>
                <a:cs typeface="Times New Roman" panose="02020603050405020304"/>
                <a:sym typeface="Times New Roman" panose="02020603050405020304"/>
              </a:rPr>
              <a:t>Spectral Topography Map</a:t>
            </a:r>
            <a:endParaRPr sz="1300" i="1">
              <a:latin typeface="Times New Roman" panose="02020603050405020304"/>
              <a:ea typeface="Times New Roman" panose="02020603050405020304"/>
              <a:cs typeface="Times New Roman" panose="02020603050405020304"/>
              <a:sym typeface="Times New Roman" panose="02020603050405020304"/>
            </a:endParaRPr>
          </a:p>
        </p:txBody>
      </p:sp>
      <p:sp>
        <p:nvSpPr>
          <p:cNvPr id="5342" name="Google Shape;5342;p90"/>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Image Generation</a:t>
            </a:r>
            <a:endParaRPr lang="en-GB"/>
          </a:p>
        </p:txBody>
      </p:sp>
      <p:pic>
        <p:nvPicPr>
          <p:cNvPr id="5343" name="Google Shape;5343;p90"/>
          <p:cNvPicPr preferRelativeResize="0"/>
          <p:nvPr/>
        </p:nvPicPr>
        <p:blipFill>
          <a:blip r:embed="rId5"/>
          <a:stretch>
            <a:fillRect/>
          </a:stretch>
        </p:blipFill>
        <p:spPr>
          <a:xfrm>
            <a:off x="7457727" y="1762052"/>
            <a:ext cx="1597579" cy="1473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9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9" name="Google Shape;5349;p9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9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351" name="Google Shape;5351;p91"/>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2" name="Google Shape;5352;p91"/>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Conv3-32</a:t>
            </a:r>
            <a:endParaRPr sz="1500" b="1"/>
          </a:p>
          <a:p>
            <a:pPr marL="0" lvl="0" indent="0" algn="ctr" rtl="0">
              <a:spcBef>
                <a:spcPts val="0"/>
              </a:spcBef>
              <a:spcAft>
                <a:spcPts val="0"/>
              </a:spcAft>
              <a:buNone/>
            </a:pPr>
            <a:r>
              <a:rPr lang="en-GB" sz="1500" b="1"/>
              <a:t>x4</a:t>
            </a:r>
            <a:endParaRPr sz="1500" b="1"/>
          </a:p>
        </p:txBody>
      </p:sp>
      <p:cxnSp>
        <p:nvCxnSpPr>
          <p:cNvPr id="5353" name="Google Shape;5353;p91"/>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4" name="Google Shape;5354;p91"/>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5355" name="Google Shape;5355;p91"/>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6" name="Google Shape;5356;p91"/>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Conv3-64</a:t>
            </a:r>
            <a:endParaRPr sz="1500" b="1"/>
          </a:p>
          <a:p>
            <a:pPr marL="0" lvl="0" indent="0" algn="ctr" rtl="0">
              <a:spcBef>
                <a:spcPts val="0"/>
              </a:spcBef>
              <a:spcAft>
                <a:spcPts val="0"/>
              </a:spcAft>
              <a:buNone/>
            </a:pPr>
            <a:r>
              <a:rPr lang="en-GB" sz="1500" b="1"/>
              <a:t>x2</a:t>
            </a:r>
            <a:endParaRPr sz="1500" b="1"/>
          </a:p>
        </p:txBody>
      </p:sp>
      <p:cxnSp>
        <p:nvCxnSpPr>
          <p:cNvPr id="5357" name="Google Shape;5357;p91"/>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5358" name="Google Shape;5358;p91"/>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5359" name="Google Shape;5359;p91"/>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0" name="Google Shape;5360;p91"/>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Conv3-</a:t>
            </a:r>
            <a:endParaRPr sz="1500" b="1"/>
          </a:p>
          <a:p>
            <a:pPr marL="0" lvl="0" indent="0" algn="ctr" rtl="0">
              <a:spcBef>
                <a:spcPts val="0"/>
              </a:spcBef>
              <a:spcAft>
                <a:spcPts val="0"/>
              </a:spcAft>
              <a:buNone/>
            </a:pPr>
            <a:r>
              <a:rPr lang="en-GB" sz="1500" b="1"/>
              <a:t>128</a:t>
            </a:r>
            <a:endParaRPr sz="1500" b="1"/>
          </a:p>
        </p:txBody>
      </p:sp>
      <p:cxnSp>
        <p:nvCxnSpPr>
          <p:cNvPr id="5361" name="Google Shape;5361;p91"/>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2" name="Google Shape;5362;p91"/>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Maxpool</a:t>
            </a:r>
            <a:endParaRPr sz="1500" b="1"/>
          </a:p>
          <a:p>
            <a:pPr marL="0" lvl="0" indent="0" algn="ctr" rtl="0">
              <a:spcBef>
                <a:spcPts val="0"/>
              </a:spcBef>
              <a:spcAft>
                <a:spcPts val="0"/>
              </a:spcAft>
              <a:buNone/>
            </a:pPr>
            <a:r>
              <a:rPr lang="en-GB" sz="1500" b="1"/>
              <a:t>(2x2)</a:t>
            </a:r>
            <a:endParaRPr sz="1500" b="1"/>
          </a:p>
        </p:txBody>
      </p:sp>
      <p:cxnSp>
        <p:nvCxnSpPr>
          <p:cNvPr id="5363" name="Google Shape;5363;p91"/>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5364" name="Google Shape;5364;p91"/>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FC-512</a:t>
            </a:r>
            <a:endParaRPr sz="1500" b="1"/>
          </a:p>
        </p:txBody>
      </p:sp>
      <p:cxnSp>
        <p:nvCxnSpPr>
          <p:cNvPr id="5365" name="Google Shape;5365;p91"/>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66" name="Google Shape;5366;p91"/>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t>Feature</a:t>
            </a:r>
            <a:endParaRPr sz="1500" b="1"/>
          </a:p>
          <a:p>
            <a:pPr marL="0" lvl="0" indent="0" algn="ctr" rtl="0">
              <a:spcBef>
                <a:spcPts val="0"/>
              </a:spcBef>
              <a:spcAft>
                <a:spcPts val="0"/>
              </a:spcAft>
              <a:buNone/>
            </a:pPr>
            <a:r>
              <a:rPr lang="en-GB" sz="1500" b="1"/>
              <a:t>Vector</a:t>
            </a:r>
            <a:endParaRPr sz="1500" b="1"/>
          </a:p>
        </p:txBody>
      </p:sp>
      <p:sp>
        <p:nvSpPr>
          <p:cNvPr id="5367" name="Google Shape;5367;p91"/>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Input</a:t>
            </a:r>
            <a:endParaRPr b="1"/>
          </a:p>
        </p:txBody>
      </p:sp>
      <p:sp>
        <p:nvSpPr>
          <p:cNvPr id="5368" name="Google Shape;5368;p91"/>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32x32x3</a:t>
            </a:r>
            <a:endParaRPr b="1"/>
          </a:p>
        </p:txBody>
      </p:sp>
      <p:sp>
        <p:nvSpPr>
          <p:cNvPr id="5369" name="Google Shape;5369;p91"/>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Output</a:t>
            </a:r>
            <a:endParaRPr b="1"/>
          </a:p>
        </p:txBody>
      </p:sp>
      <p:pic>
        <p:nvPicPr>
          <p:cNvPr id="5370" name="Google Shape;5370;p91"/>
          <p:cNvPicPr preferRelativeResize="0"/>
          <p:nvPr/>
        </p:nvPicPr>
        <p:blipFill>
          <a:blip r:embed="rId1"/>
          <a:stretch>
            <a:fillRect/>
          </a:stretch>
        </p:blipFill>
        <p:spPr>
          <a:xfrm>
            <a:off x="894613" y="452763"/>
            <a:ext cx="1355025" cy="1249725"/>
          </a:xfrm>
          <a:prstGeom prst="rect">
            <a:avLst/>
          </a:prstGeom>
          <a:noFill/>
          <a:ln>
            <a:noFill/>
          </a:ln>
        </p:spPr>
      </p:pic>
      <p:sp>
        <p:nvSpPr>
          <p:cNvPr id="5371" name="Google Shape;5371;p91"/>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2"/>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377" name="Google Shape;5377;p92"/>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378" name="Google Shape;5378;p92"/>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379" name="Google Shape;5379;p92"/>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380" name="Google Shape;5380;p92"/>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381" name="Google Shape;5381;p92"/>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382" name="Google Shape;5382;p92"/>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383" name="Google Shape;5383;p92"/>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384" name="Google Shape;5384;p92"/>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385" name="Google Shape;5385;p92"/>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386" name="Google Shape;5386;p92"/>
          <p:cNvCxnSpPr>
            <a:stCxn id="5376" idx="0"/>
            <a:endCxn id="537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7" name="Google Shape;5387;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88" name="Google Shape;5388;p92"/>
          <p:cNvCxnSpPr>
            <a:stCxn id="5377" idx="0"/>
            <a:endCxn id="538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9" name="Google Shape;5389;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0" name="Google Shape;5390;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1" name="Google Shape;5391;p92"/>
          <p:cNvCxnSpPr>
            <a:stCxn id="5377" idx="2"/>
            <a:endCxn id="537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2" name="Google Shape;5392;p92"/>
          <p:cNvCxnSpPr>
            <a:stCxn id="5380" idx="0"/>
            <a:endCxn id="537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3" name="Google Shape;5393;p92"/>
          <p:cNvCxnSpPr>
            <a:stCxn id="5379" idx="0"/>
            <a:endCxn id="538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4" name="Google Shape;5394;p92"/>
          <p:cNvCxnSpPr>
            <a:stCxn id="5383" idx="0"/>
            <a:endCxn id="538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5" name="Google Shape;5395;p92"/>
          <p:cNvCxnSpPr>
            <a:stCxn id="5384" idx="0"/>
            <a:endCxn id="538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6" name="Google Shape;5396;p92"/>
          <p:cNvCxnSpPr>
            <a:stCxn id="5385" idx="0"/>
            <a:endCxn id="538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7" name="Google Shape;5397;p92"/>
          <p:cNvCxnSpPr>
            <a:stCxn id="5381" idx="0"/>
            <a:endCxn id="538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398" name="Google Shape;5398;p92"/>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5399" name="Google Shape;5399;p92"/>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400" name="Google Shape;5400;p92"/>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401" name="Google Shape;5401;p92"/>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402" name="Google Shape;5402;p92"/>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403" name="Google Shape;5403;p92"/>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404" name="Google Shape;5404;p92"/>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405" name="Google Shape;5405;p92"/>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5406" name="Google Shape;5406;p92"/>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5407" name="Google Shape;5407;p92"/>
          <p:cNvCxnSpPr>
            <a:stCxn id="5398" idx="0"/>
            <a:endCxn id="539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8" name="Google Shape;5408;p92"/>
          <p:cNvCxnSpPr>
            <a:stCxn id="5399" idx="0"/>
            <a:endCxn id="540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9" name="Google Shape;5409;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0" name="Google Shape;5410;p92"/>
          <p:cNvCxnSpPr>
            <a:stCxn id="5400" idx="0"/>
            <a:endCxn id="540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1" name="Google Shape;5411;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2" name="Google Shape;5412;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3" name="Google Shape;5413;p92"/>
          <p:cNvCxnSpPr>
            <a:stCxn id="5400" idx="2"/>
            <a:endCxn id="540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4" name="Google Shape;5414;p92"/>
          <p:cNvCxnSpPr>
            <a:stCxn id="5402" idx="0"/>
            <a:endCxn id="541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6" name="Google Shape;5416;p92"/>
          <p:cNvCxnSpPr>
            <a:stCxn id="5403" idx="0"/>
            <a:endCxn id="540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417" name="Google Shape;5417;p92"/>
          <p:cNvCxnSpPr>
            <a:stCxn id="5406" idx="0"/>
            <a:endCxn id="540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418" name="Google Shape;5418;p92"/>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419" name="Google Shape;5419;p92"/>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5420" name="Google Shape;5420;p92"/>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5421" name="Google Shape;5421;p92"/>
          <p:cNvSpPr txBox="1"/>
          <p:nvPr/>
        </p:nvSpPr>
        <p:spPr>
          <a:xfrm rot="1478449">
            <a:off x="3050475" y="302269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5422" name="Google Shape;5422;p92"/>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5423" name="Google Shape;5423;p92"/>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5424" name="Google Shape;5424;p92"/>
          <p:cNvPicPr preferRelativeResize="0"/>
          <p:nvPr/>
        </p:nvPicPr>
        <p:blipFill>
          <a:blip r:embed="rId1"/>
          <a:stretch>
            <a:fillRect/>
          </a:stretch>
        </p:blipFill>
        <p:spPr>
          <a:xfrm>
            <a:off x="1737772" y="3319847"/>
            <a:ext cx="1020091" cy="940800"/>
          </a:xfrm>
          <a:prstGeom prst="rect">
            <a:avLst/>
          </a:prstGeom>
          <a:noFill/>
          <a:ln>
            <a:noFill/>
          </a:ln>
        </p:spPr>
      </p:pic>
      <p:sp>
        <p:nvSpPr>
          <p:cNvPr id="5425" name="Google Shape;5425;p92"/>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5426" name="Google Shape;5426;p92"/>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27" name="Google Shape;5427;p92"/>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28" name="Google Shape;5428;p92"/>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29" name="Google Shape;5429;p92"/>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30" name="Google Shape;5430;p92"/>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31" name="Google Shape;5431;p92"/>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432" name="Google Shape;5432;p92"/>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33" name="Google Shape;5433;p92"/>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34" name="Google Shape;5434;p92"/>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435" name="Google Shape;5435;p92"/>
          <p:cNvCxnSpPr>
            <a:stCxn id="5425" idx="0"/>
            <a:endCxn id="54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36" name="Google Shape;5436;p92"/>
          <p:cNvCxnSpPr>
            <a:stCxn id="5426" idx="0"/>
            <a:endCxn id="54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7" name="Google Shape;5437;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38" name="Google Shape;5438;p92"/>
          <p:cNvCxnSpPr>
            <a:stCxn id="5427" idx="0"/>
            <a:endCxn id="54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9" name="Google Shape;5439;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0" name="Google Shape;5440;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1" name="Google Shape;5441;p92"/>
          <p:cNvCxnSpPr>
            <a:stCxn id="5427" idx="2"/>
            <a:endCxn id="54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2" name="Google Shape;5442;p92"/>
          <p:cNvCxnSpPr>
            <a:stCxn id="5430" idx="0"/>
            <a:endCxn id="54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3" name="Google Shape;5443;p92"/>
          <p:cNvCxnSpPr>
            <a:stCxn id="5429" idx="0"/>
            <a:endCxn id="54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4" name="Google Shape;5444;p92"/>
          <p:cNvCxnSpPr>
            <a:stCxn id="5432" idx="0"/>
            <a:endCxn id="54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5" name="Google Shape;5445;p92"/>
          <p:cNvCxnSpPr>
            <a:stCxn id="5433" idx="0"/>
            <a:endCxn id="54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6" name="Google Shape;5446;p92"/>
          <p:cNvCxnSpPr>
            <a:stCxn id="5434" idx="0"/>
            <a:endCxn id="54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7" name="Google Shape;5447;p92"/>
          <p:cNvCxnSpPr>
            <a:stCxn id="5431" idx="0"/>
            <a:endCxn id="54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449" name="Google Shape;5449;p92"/>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450" name="Google Shape;5450;p92"/>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451" name="Google Shape;5451;p92"/>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5452" name="Google Shape;5452;p92"/>
          <p:cNvCxnSpPr>
            <a:endCxn id="537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53" name="Google Shape;5453;p92"/>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a:t>
            </a:r>
            <a:endParaRPr lang="en-GB"/>
          </a:p>
          <a:p>
            <a:pPr marL="0" lvl="0" indent="0" algn="l" rtl="0">
              <a:spcBef>
                <a:spcPts val="0"/>
              </a:spcBef>
              <a:spcAft>
                <a:spcPts val="0"/>
              </a:spcAft>
              <a:buNone/>
            </a:pPr>
            <a:r>
              <a:rPr lang="en-GB"/>
              <a:t>Vector</a:t>
            </a:r>
            <a:endParaRPr lang="en-GB"/>
          </a:p>
        </p:txBody>
      </p:sp>
      <p:sp>
        <p:nvSpPr>
          <p:cNvPr id="5454" name="Google Shape;5454;p92"/>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455" name="Google Shape;5455;p92"/>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6" name="Google Shape;5456;p92"/>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457" name="Google Shape;5457;p92"/>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8" name="Google Shape;5458;p92"/>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59" name="Google Shape;5459;p92"/>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460" name="Google Shape;5460;p92"/>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1" name="Google Shape;5461;p92"/>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462" name="Google Shape;5462;p92"/>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3" name="Google Shape;5463;p92"/>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
        <p:nvSpPr>
          <p:cNvPr id="5464" name="Google Shape;5464;p92"/>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ConvNet Configuration</a:t>
            </a:r>
            <a:endParaRPr lang="en-GB"/>
          </a:p>
        </p:txBody>
      </p:sp>
      <p:sp>
        <p:nvSpPr>
          <p:cNvPr id="5465" name="Google Shape;5465;p92"/>
          <p:cNvSpPr txBox="1"/>
          <p:nvPr/>
        </p:nvSpPr>
        <p:spPr>
          <a:xfrm rot="1478449">
            <a:off x="6538469" y="30232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0" name="Google Shape;5470;p93"/>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71" name="Google Shape;5471;p93"/>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472" name="Google Shape;5472;p93"/>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73" name="Google Shape;5473;p93"/>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74" name="Google Shape;5474;p93"/>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475" name="Google Shape;5475;p93"/>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476" name="Google Shape;5476;p93"/>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477" name="Google Shape;5477;p93"/>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78" name="Google Shape;5478;p93"/>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479" name="Google Shape;5479;p93"/>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480" name="Google Shape;5480;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1" name="Google Shape;5481;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2" name="Google Shape;5482;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3" name="Google Shape;5483;p93"/>
          <p:cNvCxnSpPr>
            <a:endCxn id="5473"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5484" name="Google Shape;5484;p93"/>
          <p:cNvCxnSpPr>
            <a:stCxn id="5473" idx="0"/>
            <a:endCxn id="5477"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5" name="Google Shape;5485;p93"/>
          <p:cNvCxnSpPr>
            <a:stCxn id="5477" idx="0"/>
            <a:endCxn id="5478"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6" name="Google Shape;5486;p93"/>
          <p:cNvCxnSpPr>
            <a:stCxn id="5478" idx="0"/>
            <a:endCxn id="5479"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7" name="Google Shape;5487;p93"/>
          <p:cNvCxnSpPr>
            <a:stCxn id="5479" idx="0"/>
            <a:endCxn id="5475"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8" name="Google Shape;5488;p93"/>
          <p:cNvCxnSpPr>
            <a:stCxn id="5475" idx="0"/>
            <a:endCxn id="5476"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5489" name="Google Shape;5489;p93"/>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Stack1</a:t>
            </a:r>
            <a:endParaRPr sz="1000"/>
          </a:p>
        </p:txBody>
      </p:sp>
      <p:sp>
        <p:nvSpPr>
          <p:cNvPr id="5490" name="Google Shape;5490;p93"/>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Stack2</a:t>
            </a:r>
            <a:endParaRPr sz="1000"/>
          </a:p>
        </p:txBody>
      </p:sp>
      <p:sp>
        <p:nvSpPr>
          <p:cNvPr id="5491" name="Google Shape;5491;p93"/>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Stack3</a:t>
            </a:r>
            <a:endParaRPr sz="1000"/>
          </a:p>
        </p:txBody>
      </p:sp>
      <p:pic>
        <p:nvPicPr>
          <p:cNvPr id="5492" name="Google Shape;5492;p93"/>
          <p:cNvPicPr preferRelativeResize="0"/>
          <p:nvPr/>
        </p:nvPicPr>
        <p:blipFill>
          <a:blip r:embed="rId1"/>
          <a:stretch>
            <a:fillRect/>
          </a:stretch>
        </p:blipFill>
        <p:spPr>
          <a:xfrm>
            <a:off x="1720947" y="2314609"/>
            <a:ext cx="1020091" cy="940800"/>
          </a:xfrm>
          <a:prstGeom prst="rect">
            <a:avLst/>
          </a:prstGeom>
          <a:noFill/>
          <a:ln>
            <a:noFill/>
          </a:ln>
        </p:spPr>
      </p:pic>
      <p:cxnSp>
        <p:nvCxnSpPr>
          <p:cNvPr id="5493" name="Google Shape;5493;p93"/>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94" name="Google Shape;5494;p93"/>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495" name="Google Shape;5495;p93"/>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6" name="Google Shape;5496;p93"/>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497" name="Google Shape;5497;p93"/>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8" name="Google Shape;5498;p93"/>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Stack4</a:t>
            </a:r>
            <a:endParaRPr sz="1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502"/>
        <p:cNvGrpSpPr/>
        <p:nvPr/>
      </p:nvGrpSpPr>
      <p:grpSpPr>
        <a:xfrm>
          <a:off x="0" y="0"/>
          <a:ext cx="0" cy="0"/>
          <a:chOff x="0" y="0"/>
          <a:chExt cx="0" cy="0"/>
        </a:xfrm>
      </p:grpSpPr>
      <p:sp>
        <p:nvSpPr>
          <p:cNvPr id="5503" name="Google Shape;5503;p94"/>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04" name="Google Shape;5504;p94"/>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5505" name="Google Shape;5505;p94"/>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a:t>
            </a:r>
            <a:r>
              <a:rPr lang="en-GB"/>
              <a:t> 1</a:t>
            </a:r>
            <a:endParaRPr lang="en-GB"/>
          </a:p>
        </p:txBody>
      </p:sp>
      <p:sp>
        <p:nvSpPr>
          <p:cNvPr id="5506" name="Google Shape;5506;p94"/>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2</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07" name="Google Shape;5507;p94"/>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3</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08" name="Google Shape;5508;p94"/>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4</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5509" name="Google Shape;5509;p94"/>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5510" name="Google Shape;5510;p94"/>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5511" name="Google Shape;5511;p94"/>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5512" name="Google Shape;5512;p94"/>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5513" name="Google Shape;5513;p94"/>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Time</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14" name="Google Shape;5514;p94"/>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Level 5</a:t>
            </a:r>
            <a:endParaRPr>
              <a:latin typeface="Times New Roman" panose="02020603050405020304"/>
              <a:ea typeface="Times New Roman" panose="02020603050405020304"/>
              <a:cs typeface="Times New Roman" panose="02020603050405020304"/>
              <a:sym typeface="Times New Roman" panose="02020603050405020304"/>
            </a:endParaRPr>
          </a:p>
        </p:txBody>
      </p:sp>
      <p:pic>
        <p:nvPicPr>
          <p:cNvPr id="5515" name="Google Shape;5515;p94"/>
          <p:cNvPicPr preferRelativeResize="0"/>
          <p:nvPr/>
        </p:nvPicPr>
        <p:blipFill>
          <a:blip r:embed="rId1"/>
          <a:stretch>
            <a:fillRect/>
          </a:stretch>
        </p:blipFill>
        <p:spPr>
          <a:xfrm>
            <a:off x="4714225" y="739987"/>
            <a:ext cx="2686076" cy="3300526"/>
          </a:xfrm>
          <a:prstGeom prst="rect">
            <a:avLst/>
          </a:prstGeom>
          <a:noFill/>
          <a:ln>
            <a:noFill/>
          </a:ln>
        </p:spPr>
      </p:pic>
      <p:sp>
        <p:nvSpPr>
          <p:cNvPr id="5516" name="Google Shape;5516;p94"/>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No Pain</a:t>
            </a:r>
            <a:endParaRPr sz="1300"/>
          </a:p>
        </p:txBody>
      </p:sp>
      <p:sp>
        <p:nvSpPr>
          <p:cNvPr id="5517" name="Google Shape;5517;p94"/>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LowPain</a:t>
            </a:r>
            <a:endParaRPr sz="1300"/>
          </a:p>
        </p:txBody>
      </p:sp>
      <p:sp>
        <p:nvSpPr>
          <p:cNvPr id="5518" name="Google Shape;5518;p94"/>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MediumPain</a:t>
            </a:r>
            <a:endParaRPr sz="1300"/>
          </a:p>
        </p:txBody>
      </p:sp>
      <p:sp>
        <p:nvSpPr>
          <p:cNvPr id="5519" name="Google Shape;5519;p94"/>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High</a:t>
            </a:r>
            <a:endParaRPr>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sz="1300"/>
          </a:p>
        </p:txBody>
      </p:sp>
      <p:sp>
        <p:nvSpPr>
          <p:cNvPr id="5520" name="Google Shape;5520;p94"/>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Unbearable</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Pain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5521" name="Google Shape;5521;p94"/>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a:t>
            </a:r>
            <a:endParaRPr lang="en-GB"/>
          </a:p>
        </p:txBody>
      </p:sp>
      <p:sp>
        <p:nvSpPr>
          <p:cNvPr id="5522" name="Google Shape;5522;p94"/>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a:t>
            </a:r>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526"/>
        <p:cNvGrpSpPr/>
        <p:nvPr/>
      </p:nvGrpSpPr>
      <p:grpSpPr>
        <a:xfrm>
          <a:off x="0" y="0"/>
          <a:ext cx="0" cy="0"/>
          <a:chOff x="0" y="0"/>
          <a:chExt cx="0" cy="0"/>
        </a:xfrm>
      </p:grpSpPr>
      <p:pic>
        <p:nvPicPr>
          <p:cNvPr id="5527" name="Google Shape;5527;p95"/>
          <p:cNvPicPr preferRelativeResize="0"/>
          <p:nvPr/>
        </p:nvPicPr>
        <p:blipFill>
          <a:blip r:embed="rId1"/>
          <a:stretch>
            <a:fillRect/>
          </a:stretch>
        </p:blipFill>
        <p:spPr>
          <a:xfrm>
            <a:off x="1926050" y="30480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531"/>
        <p:cNvGrpSpPr/>
        <p:nvPr/>
      </p:nvGrpSpPr>
      <p:grpSpPr>
        <a:xfrm>
          <a:off x="0" y="0"/>
          <a:ext cx="0" cy="0"/>
          <a:chOff x="0" y="0"/>
          <a:chExt cx="0" cy="0"/>
        </a:xfrm>
      </p:grpSpPr>
      <p:pic>
        <p:nvPicPr>
          <p:cNvPr id="5532" name="Google Shape;5532;p96"/>
          <p:cNvPicPr preferRelativeResize="0"/>
          <p:nvPr/>
        </p:nvPicPr>
        <p:blipFill>
          <a:blip r:embed="rId1"/>
          <a:stretch>
            <a:fillRect/>
          </a:stretch>
        </p:blipFill>
        <p:spPr>
          <a:xfrm>
            <a:off x="2177415" y="0"/>
            <a:ext cx="2123440" cy="3487420"/>
          </a:xfrm>
          <a:prstGeom prst="rect">
            <a:avLst/>
          </a:prstGeom>
          <a:noFill/>
          <a:ln>
            <a:noFill/>
          </a:ln>
        </p:spPr>
      </p:pic>
      <p:sp>
        <p:nvSpPr>
          <p:cNvPr id="5533" name="Google Shape;5533;p96"/>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96"/>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96"/>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96"/>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96"/>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p>
        </p:txBody>
      </p:sp>
      <p:sp>
        <p:nvSpPr>
          <p:cNvPr id="5538" name="Google Shape;5538;p96"/>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539" name="Google Shape;5539;p96"/>
          <p:cNvPicPr preferRelativeResize="0"/>
          <p:nvPr/>
        </p:nvPicPr>
        <p:blipFill>
          <a:blip r:embed="rId2"/>
          <a:stretch>
            <a:fillRect/>
          </a:stretch>
        </p:blipFill>
        <p:spPr>
          <a:xfrm>
            <a:off x="5498865" y="411070"/>
            <a:ext cx="3491609" cy="326030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543"/>
        <p:cNvGrpSpPr/>
        <p:nvPr/>
      </p:nvGrpSpPr>
      <p:grpSpPr>
        <a:xfrm>
          <a:off x="0" y="0"/>
          <a:ext cx="0" cy="0"/>
          <a:chOff x="0" y="0"/>
          <a:chExt cx="0" cy="0"/>
        </a:xfrm>
      </p:grpSpPr>
      <p:sp>
        <p:nvSpPr>
          <p:cNvPr id="5544" name="Google Shape;5544;p9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Miscellaneous</a:t>
            </a:r>
            <a:endParaRPr>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98"/>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98"/>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98"/>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98"/>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98"/>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98"/>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5" name="Google Shape;5555;p98"/>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98"/>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98"/>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98"/>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98"/>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98"/>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98"/>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98"/>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98"/>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98"/>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98"/>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98"/>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98"/>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98"/>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98"/>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98"/>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98"/>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98"/>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98"/>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98"/>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98"/>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98"/>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98"/>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98"/>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98"/>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98"/>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98"/>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98"/>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98"/>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98"/>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98"/>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98"/>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98"/>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98"/>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98"/>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98"/>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98"/>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98"/>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98"/>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98"/>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5" name="Google Shape;5595;p98"/>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98"/>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98"/>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98"/>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98"/>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98"/>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98"/>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98"/>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98"/>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98"/>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5" name="Google Shape;5605;p98"/>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98"/>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98"/>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08" name="Google Shape;5608;p98"/>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5609" name="Google Shape;5609;p98"/>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5610" name="Google Shape;5610;p98"/>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5611" name="Google Shape;5611;p98"/>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12" name="Google Shape;5612;p98"/>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3</a:t>
            </a:r>
            <a:endParaRPr sz="9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13" name="Google Shape;5613;p98"/>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64</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14" name="Google Shape;5614;p98"/>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16</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15" name="Google Shape;5615;p98"/>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16</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16" name="Google Shape;5616;p98"/>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32</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17" name="Google Shape;5617;p98"/>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32</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18" name="Google Shape;5618;p98"/>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64</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19" name="Google Shape;5619;p98"/>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128</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0" name="Google Shape;5620;p98"/>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128</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1" name="Google Shape;5621;p98"/>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256</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2" name="Google Shape;5622;p98"/>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256</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3" name="Google Shape;5623;p98"/>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128+256</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4" name="Google Shape;5624;p98"/>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128</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5" name="Google Shape;5625;p98"/>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6" name="Google Shape;5626;p98"/>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64+128</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7" name="Google Shape;5627;p98"/>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64</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8" name="Google Shape;5628;p98"/>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32+64</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29" name="Google Shape;5629;p98"/>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32</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30" name="Google Shape;5630;p98"/>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16+32</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31" name="Google Shape;5631;p98"/>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16</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32" name="Google Shape;5632;p98"/>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16</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33" name="Google Shape;5633;p98"/>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98"/>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98"/>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636" name="Google Shape;5636;p98"/>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37" name="Google Shape;5637;p98"/>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98"/>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98"/>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98"/>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98"/>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98"/>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98"/>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98"/>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5" name="Google Shape;5645;p98"/>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98"/>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98"/>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98"/>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98"/>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98"/>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98"/>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98"/>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Convolution 3x3</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53" name="Google Shape;5653;p98"/>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Max Pooling 2x2</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54" name="Google Shape;5654;p98"/>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Convolution 1x1</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55" name="Google Shape;5655;p98"/>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Skip connection</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56" name="Google Shape;5656;p98"/>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Up Sampling 2x2</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57" name="Google Shape;5657;p98"/>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Block copied</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58" name="Google Shape;5658;p98"/>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Dropout 0.1</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59" name="Google Shape;5659;p98"/>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Dropout 0.2</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60" name="Google Shape;5660;p98"/>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rPr>
              <a:t>Dropout 0.3</a:t>
            </a:r>
            <a:endParaRPr sz="1000">
              <a:solidFill>
                <a:srgbClr val="434343"/>
              </a:solidFill>
              <a:latin typeface="Roboto" panose="02010600030101010101" charset="-122"/>
              <a:ea typeface="Roboto" panose="02010600030101010101" charset="-122"/>
              <a:cs typeface="Roboto" panose="02010600030101010101" charset="-122"/>
              <a:sym typeface="Roboto" panose="02010600030101010101" charset="-122"/>
            </a:endParaRPr>
          </a:p>
        </p:txBody>
      </p:sp>
      <p:sp>
        <p:nvSpPr>
          <p:cNvPr id="5661" name="Google Shape;5661;p98"/>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98"/>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98"/>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98"/>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98"/>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98"/>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98"/>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98"/>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340" name="Google Shape;340;p21"/>
          <p:cNvSpPr/>
          <p:nvPr/>
        </p:nvSpPr>
        <p:spPr>
          <a:xfrm>
            <a:off x="521425" y="2731500"/>
            <a:ext cx="2487600" cy="23157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99"/>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674" name="Google Shape;5674;p99"/>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675" name="Google Shape;5675;p99"/>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5676" name="Google Shape;5676;p99"/>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5677" name="Google Shape;5677;p99"/>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Conv3-32</a:t>
            </a:r>
            <a:endParaRPr sz="1200"/>
          </a:p>
        </p:txBody>
      </p:sp>
      <p:sp>
        <p:nvSpPr>
          <p:cNvPr id="5678" name="Google Shape;5678;p99"/>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Conv3-128</a:t>
            </a:r>
            <a:endParaRPr sz="1200"/>
          </a:p>
        </p:txBody>
      </p:sp>
      <p:sp>
        <p:nvSpPr>
          <p:cNvPr id="5679" name="Google Shape;5679;p99"/>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dk1"/>
                </a:solidFill>
              </a:rPr>
              <a:t>Max-Pool</a:t>
            </a:r>
            <a:endParaRPr sz="1200"/>
          </a:p>
        </p:txBody>
      </p:sp>
      <p:sp>
        <p:nvSpPr>
          <p:cNvPr id="5680" name="Google Shape;5680;p99"/>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681" name="Google Shape;5681;p99"/>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682" name="Google Shape;5682;p99"/>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683" name="Google Shape;5683;p99"/>
          <p:cNvCxnSpPr>
            <a:stCxn id="5673" idx="0"/>
            <a:endCxn id="5675"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4" name="Google Shape;5684;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5" name="Google Shape;5685;p99"/>
          <p:cNvCxnSpPr>
            <a:stCxn id="5674" idx="0"/>
            <a:endCxn id="5677"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6" name="Google Shape;5686;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7" name="Google Shape;5687;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8" name="Google Shape;5688;p99"/>
          <p:cNvCxnSpPr>
            <a:stCxn id="5674" idx="2"/>
            <a:endCxn id="5675"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89" name="Google Shape;5689;p99"/>
          <p:cNvCxnSpPr>
            <a:stCxn id="5677" idx="0"/>
            <a:endCxn id="5676"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0" name="Google Shape;5690;p99"/>
          <p:cNvCxnSpPr>
            <a:stCxn id="5676" idx="0"/>
            <a:endCxn id="5680"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1" name="Google Shape;5691;p99"/>
          <p:cNvCxnSpPr>
            <a:stCxn id="5680" idx="0"/>
            <a:endCxn id="5681"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2" name="Google Shape;5692;p99"/>
          <p:cNvCxnSpPr>
            <a:stCxn id="5681" idx="0"/>
            <a:endCxn id="5682"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3" name="Google Shape;5693;p99"/>
          <p:cNvCxnSpPr>
            <a:stCxn id="5682" idx="0"/>
            <a:endCxn id="5678"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4" name="Google Shape;5694;p99"/>
          <p:cNvCxnSpPr>
            <a:stCxn id="5678" idx="0"/>
            <a:endCxn id="5679"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695" name="Google Shape;5695;p99"/>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5696" name="Google Shape;5696;p99"/>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697" name="Google Shape;5697;p99"/>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Conv</a:t>
            </a:r>
            <a:endParaRPr sz="1100"/>
          </a:p>
        </p:txBody>
      </p:sp>
      <p:sp>
        <p:nvSpPr>
          <p:cNvPr id="5698" name="Google Shape;5698;p99"/>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699" name="Google Shape;5699;p99"/>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Max-Pool</a:t>
            </a:r>
            <a:endParaRPr sz="1100"/>
          </a:p>
        </p:txBody>
      </p:sp>
      <p:sp>
        <p:nvSpPr>
          <p:cNvPr id="5700" name="Google Shape;5700;p99"/>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701" name="Google Shape;5701;p99"/>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702" name="Google Shape;5702;p99"/>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Softmax</a:t>
            </a:r>
            <a:endParaRPr sz="1100"/>
          </a:p>
        </p:txBody>
      </p:sp>
      <p:sp>
        <p:nvSpPr>
          <p:cNvPr id="5703" name="Google Shape;5703;p99"/>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cxnSp>
        <p:nvCxnSpPr>
          <p:cNvPr id="5704" name="Google Shape;5704;p99"/>
          <p:cNvCxnSpPr>
            <a:stCxn id="5695" idx="0"/>
            <a:endCxn id="569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5" name="Google Shape;5705;p99"/>
          <p:cNvCxnSpPr>
            <a:stCxn id="5696" idx="0"/>
            <a:endCxn id="569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6" name="Google Shape;5706;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7" name="Google Shape;5707;p99"/>
          <p:cNvCxnSpPr>
            <a:stCxn id="5697" idx="0"/>
            <a:endCxn id="569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8" name="Google Shape;5708;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9" name="Google Shape;5709;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10" name="Google Shape;5710;p99"/>
          <p:cNvCxnSpPr>
            <a:stCxn id="5697" idx="2"/>
            <a:endCxn id="569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1" name="Google Shape;5711;p99"/>
          <p:cNvCxnSpPr>
            <a:stCxn id="5699" idx="0"/>
            <a:endCxn id="571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3" name="Google Shape;5713;p99"/>
          <p:cNvCxnSpPr>
            <a:stCxn id="5700" idx="0"/>
            <a:endCxn id="570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714" name="Google Shape;5714;p99"/>
          <p:cNvCxnSpPr>
            <a:stCxn id="5703" idx="0"/>
            <a:endCxn id="570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715" name="Google Shape;5715;p99"/>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716" name="Google Shape;5716;p99"/>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5717" name="Google Shape;5717;p99"/>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sp>
        <p:nvSpPr>
          <p:cNvPr id="5718" name="Google Shape;5718;p99"/>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719" name="Google Shape;5719;p99"/>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720" name="Google Shape;5720;p99"/>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sp>
        <p:nvSpPr>
          <p:cNvPr id="5721" name="Google Shape;5721;p99"/>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Layer4</a:t>
            </a:r>
            <a:endParaRPr sz="1000"/>
          </a:p>
        </p:txBody>
      </p:sp>
      <p:pic>
        <p:nvPicPr>
          <p:cNvPr id="5722" name="Google Shape;5722;p99"/>
          <p:cNvPicPr preferRelativeResize="0"/>
          <p:nvPr/>
        </p:nvPicPr>
        <p:blipFill>
          <a:blip r:embed="rId1"/>
          <a:stretch>
            <a:fillRect/>
          </a:stretch>
        </p:blipFill>
        <p:spPr>
          <a:xfrm>
            <a:off x="1737772" y="3319847"/>
            <a:ext cx="1020091" cy="940800"/>
          </a:xfrm>
          <a:prstGeom prst="rect">
            <a:avLst/>
          </a:prstGeom>
          <a:noFill/>
          <a:ln>
            <a:noFill/>
          </a:ln>
        </p:spPr>
      </p:pic>
      <p:sp>
        <p:nvSpPr>
          <p:cNvPr id="5723" name="Google Shape;5723;p99"/>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5724" name="Google Shape;5724;p99"/>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725" name="Google Shape;5725;p99"/>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Conv3-32</a:t>
            </a:r>
            <a:endParaRPr sz="1200"/>
          </a:p>
        </p:txBody>
      </p:sp>
      <p:sp>
        <p:nvSpPr>
          <p:cNvPr id="5726" name="Google Shape;5726;p99"/>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727" name="Google Shape;5727;p99"/>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728" name="Google Shape;5728;p99"/>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Conv3-32</a:t>
            </a:r>
            <a:endParaRPr sz="1200"/>
          </a:p>
        </p:txBody>
      </p:sp>
      <p:sp>
        <p:nvSpPr>
          <p:cNvPr id="5729" name="Google Shape;5729;p99"/>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Conv3-128</a:t>
            </a:r>
            <a:endParaRPr sz="1200"/>
          </a:p>
        </p:txBody>
      </p:sp>
      <p:sp>
        <p:nvSpPr>
          <p:cNvPr id="5730" name="Google Shape;5730;p99"/>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731" name="Google Shape;5731;p99"/>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Conv3-64</a:t>
            </a:r>
            <a:endParaRPr sz="1200"/>
          </a:p>
        </p:txBody>
      </p:sp>
      <p:sp>
        <p:nvSpPr>
          <p:cNvPr id="5732" name="Google Shape;5732;p99"/>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733" name="Google Shape;5733;p99"/>
          <p:cNvCxnSpPr>
            <a:stCxn id="5723" idx="0"/>
            <a:endCxn id="572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34" name="Google Shape;5734;p99"/>
          <p:cNvCxnSpPr>
            <a:stCxn id="5724" idx="0"/>
            <a:endCxn id="572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5" name="Google Shape;5735;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6" name="Google Shape;5736;p99"/>
          <p:cNvCxnSpPr>
            <a:stCxn id="5725" idx="0"/>
            <a:endCxn id="5728"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7" name="Google Shape;5737;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8" name="Google Shape;5738;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9" name="Google Shape;5739;p99"/>
          <p:cNvCxnSpPr>
            <a:stCxn id="5725" idx="2"/>
            <a:endCxn id="5726"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0" name="Google Shape;5740;p99"/>
          <p:cNvCxnSpPr>
            <a:stCxn id="5728" idx="0"/>
            <a:endCxn id="5727"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1" name="Google Shape;5741;p99"/>
          <p:cNvCxnSpPr>
            <a:stCxn id="5727" idx="0"/>
            <a:endCxn id="5730"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2" name="Google Shape;5742;p99"/>
          <p:cNvCxnSpPr>
            <a:stCxn id="5730" idx="0"/>
            <a:endCxn id="5731"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3" name="Google Shape;5743;p99"/>
          <p:cNvCxnSpPr>
            <a:stCxn id="5731" idx="0"/>
            <a:endCxn id="5732"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4" name="Google Shape;5744;p99"/>
          <p:cNvCxnSpPr>
            <a:stCxn id="5732" idx="0"/>
            <a:endCxn id="5729"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5" name="Google Shape;5745;p99"/>
          <p:cNvCxnSpPr>
            <a:stCxn id="5729" idx="0"/>
            <a:endCxn id="5746"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747" name="Google Shape;5747;p99"/>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Layer1</a:t>
            </a:r>
            <a:endParaRPr sz="1000"/>
          </a:p>
        </p:txBody>
      </p:sp>
      <p:sp>
        <p:nvSpPr>
          <p:cNvPr id="5748" name="Google Shape;5748;p99"/>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Layer2</a:t>
            </a:r>
            <a:endParaRPr sz="1000"/>
          </a:p>
        </p:txBody>
      </p:sp>
      <p:sp>
        <p:nvSpPr>
          <p:cNvPr id="5749" name="Google Shape;5749;p99"/>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t>Layer3</a:t>
            </a:r>
            <a:endParaRPr sz="1000"/>
          </a:p>
        </p:txBody>
      </p:sp>
      <p:cxnSp>
        <p:nvCxnSpPr>
          <p:cNvPr id="5750" name="Google Shape;5750;p99"/>
          <p:cNvCxnSpPr>
            <a:endCxn id="5673"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751" name="Google Shape;5751;p99"/>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Feature</a:t>
            </a:r>
            <a:endParaRPr lang="en-GB"/>
          </a:p>
          <a:p>
            <a:pPr marL="0" lvl="0" indent="0" algn="l" rtl="0">
              <a:spcBef>
                <a:spcPts val="0"/>
              </a:spcBef>
              <a:spcAft>
                <a:spcPts val="0"/>
              </a:spcAft>
              <a:buNone/>
            </a:pPr>
            <a:r>
              <a:rPr lang="en-GB"/>
              <a:t>Vector</a:t>
            </a:r>
            <a:endParaRPr lang="en-GB"/>
          </a:p>
        </p:txBody>
      </p:sp>
      <p:sp>
        <p:nvSpPr>
          <p:cNvPr id="5752" name="Google Shape;5752;p99"/>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753" name="Google Shape;5753;p99"/>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4" name="Google Shape;5754;p99"/>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755" name="Google Shape;5755;p99"/>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6" name="Google Shape;5756;p99"/>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Max-Pool</a:t>
            </a:r>
            <a:endParaRPr sz="1200"/>
          </a:p>
        </p:txBody>
      </p:sp>
      <p:sp>
        <p:nvSpPr>
          <p:cNvPr id="5757" name="Google Shape;5757;p99"/>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FC-512</a:t>
            </a:r>
            <a:endParaRPr sz="1200"/>
          </a:p>
        </p:txBody>
      </p:sp>
      <p:cxnSp>
        <p:nvCxnSpPr>
          <p:cNvPr id="5758" name="Google Shape;5758;p99"/>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59" name="Google Shape;5759;p99"/>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rPr>
              <a:t>Output</a:t>
            </a:r>
            <a:endParaRPr sz="1200"/>
          </a:p>
        </p:txBody>
      </p:sp>
      <p:cxnSp>
        <p:nvCxnSpPr>
          <p:cNvPr id="5760" name="Google Shape;5760;p99"/>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61" name="Google Shape;5761;p99"/>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765"/>
        <p:cNvGrpSpPr/>
        <p:nvPr/>
      </p:nvGrpSpPr>
      <p:grpSpPr>
        <a:xfrm>
          <a:off x="0" y="0"/>
          <a:ext cx="0" cy="0"/>
          <a:chOff x="0" y="0"/>
          <a:chExt cx="0" cy="0"/>
        </a:xfrm>
      </p:grpSpPr>
      <p:sp>
        <p:nvSpPr>
          <p:cNvPr id="5766" name="Google Shape;5766;p10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767" name="Google Shape;5767;p10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68" name="Google Shape;5768;p10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69" name="Google Shape;5769;p10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5770" name="Google Shape;5770;p10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71" name="Google Shape;5771;p10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5772" name="Google Shape;5772;p10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5773" name="Google Shape;5773;p10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74" name="Google Shape;5774;p10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775" name="Google Shape;5775;p100"/>
          <p:cNvCxnSpPr>
            <a:stCxn id="5766" idx="0"/>
            <a:endCxn id="576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776" name="Google Shape;5776;p100"/>
          <p:cNvCxnSpPr>
            <a:stCxn id="5766" idx="0"/>
            <a:endCxn id="576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777" name="Google Shape;5777;p100"/>
          <p:cNvCxnSpPr>
            <a:stCxn id="5766" idx="0"/>
            <a:endCxn id="577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778" name="Google Shape;5778;p100"/>
          <p:cNvCxnSpPr>
            <a:stCxn id="5766" idx="0"/>
            <a:endCxn id="577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779" name="Google Shape;5779;p100"/>
          <p:cNvCxnSpPr>
            <a:stCxn id="5768" idx="0"/>
            <a:endCxn id="576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780" name="Google Shape;5780;p100"/>
          <p:cNvCxnSpPr>
            <a:stCxn id="5770" idx="0"/>
            <a:endCxn id="577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781" name="Google Shape;5781;p100"/>
          <p:cNvCxnSpPr>
            <a:stCxn id="5772" idx="0"/>
            <a:endCxn id="577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782" name="Google Shape;5782;p100"/>
          <p:cNvCxnSpPr>
            <a:stCxn id="5767" idx="0"/>
            <a:endCxn id="577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783" name="Google Shape;5783;p100"/>
          <p:cNvCxnSpPr>
            <a:stCxn id="5769" idx="0"/>
            <a:endCxn id="577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784" name="Google Shape;5784;p100"/>
          <p:cNvCxnSpPr>
            <a:stCxn id="5771" idx="0"/>
            <a:endCxn id="577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785" name="Google Shape;5785;p100"/>
          <p:cNvCxnSpPr>
            <a:stCxn id="5773" idx="0"/>
            <a:endCxn id="577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789"/>
        <p:cNvGrpSpPr/>
        <p:nvPr/>
      </p:nvGrpSpPr>
      <p:grpSpPr>
        <a:xfrm>
          <a:off x="0" y="0"/>
          <a:ext cx="0" cy="0"/>
          <a:chOff x="0" y="0"/>
          <a:chExt cx="0" cy="0"/>
        </a:xfrm>
      </p:grpSpPr>
      <p:sp>
        <p:nvSpPr>
          <p:cNvPr id="5790" name="Google Shape;5790;p101"/>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791" name="Google Shape;5791;p101"/>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2" name="Google Shape;5792;p101"/>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3" name="Google Shape;5793;p101"/>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convolutions</a:t>
            </a:r>
            <a:endParaRPr sz="1000"/>
          </a:p>
        </p:txBody>
      </p:sp>
      <p:sp>
        <p:nvSpPr>
          <p:cNvPr id="5794" name="Google Shape;5794;p101"/>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5" name="Google Shape;5795;p101"/>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5x5 convolutions</a:t>
            </a:r>
            <a:endParaRPr sz="1000"/>
          </a:p>
        </p:txBody>
      </p:sp>
      <p:sp>
        <p:nvSpPr>
          <p:cNvPr id="5796" name="Google Shape;5796;p101"/>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max pooling</a:t>
            </a:r>
            <a:endParaRPr sz="1000"/>
          </a:p>
        </p:txBody>
      </p:sp>
      <p:sp>
        <p:nvSpPr>
          <p:cNvPr id="5797" name="Google Shape;5797;p101"/>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convolutions</a:t>
            </a:r>
            <a:endParaRPr sz="1000"/>
          </a:p>
        </p:txBody>
      </p:sp>
      <p:sp>
        <p:nvSpPr>
          <p:cNvPr id="5798" name="Google Shape;5798;p101"/>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799" name="Google Shape;5799;p101"/>
          <p:cNvCxnSpPr>
            <a:stCxn id="5790" idx="0"/>
            <a:endCxn id="5792"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0" name="Google Shape;5800;p101"/>
          <p:cNvCxnSpPr>
            <a:stCxn id="5790" idx="0"/>
            <a:endCxn id="5791"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801" name="Google Shape;5801;p101"/>
          <p:cNvCxnSpPr>
            <a:stCxn id="5790" idx="0"/>
            <a:endCxn id="5794"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2" name="Google Shape;5802;p101"/>
          <p:cNvCxnSpPr>
            <a:stCxn id="5790" idx="0"/>
            <a:endCxn id="5796"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3" name="Google Shape;5803;p101"/>
          <p:cNvCxnSpPr>
            <a:stCxn id="5792" idx="0"/>
            <a:endCxn id="5793"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4" name="Google Shape;5804;p101"/>
          <p:cNvCxnSpPr>
            <a:stCxn id="5794" idx="0"/>
            <a:endCxn id="5795"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5" name="Google Shape;5805;p101"/>
          <p:cNvCxnSpPr>
            <a:stCxn id="5796" idx="0"/>
            <a:endCxn id="5797"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6" name="Google Shape;5806;p101"/>
          <p:cNvCxnSpPr>
            <a:stCxn id="5791" idx="0"/>
            <a:endCxn id="5798"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807" name="Google Shape;5807;p101"/>
          <p:cNvCxnSpPr>
            <a:stCxn id="5793" idx="0"/>
            <a:endCxn id="5798"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8" name="Google Shape;5808;p101"/>
          <p:cNvCxnSpPr>
            <a:stCxn id="5795" idx="0"/>
            <a:endCxn id="5798"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9" name="Google Shape;5809;p101"/>
          <p:cNvCxnSpPr>
            <a:stCxn id="5797" idx="0"/>
            <a:endCxn id="5798"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813"/>
        <p:cNvGrpSpPr/>
        <p:nvPr/>
      </p:nvGrpSpPr>
      <p:grpSpPr>
        <a:xfrm>
          <a:off x="0" y="0"/>
          <a:ext cx="0" cy="0"/>
          <a:chOff x="0" y="0"/>
          <a:chExt cx="0" cy="0"/>
        </a:xfrm>
      </p:grpSpPr>
      <p:sp>
        <p:nvSpPr>
          <p:cNvPr id="5814" name="Google Shape;5814;p102"/>
          <p:cNvSpPr/>
          <p:nvPr/>
        </p:nvSpPr>
        <p:spPr>
          <a:xfrm rot="5400000">
            <a:off x="680992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Input</a:t>
            </a:r>
            <a:endParaRPr sz="1100"/>
          </a:p>
        </p:txBody>
      </p:sp>
      <p:sp>
        <p:nvSpPr>
          <p:cNvPr id="5815" name="Google Shape;5815;p102"/>
          <p:cNvSpPr/>
          <p:nvPr/>
        </p:nvSpPr>
        <p:spPr>
          <a:xfrm rot="5400000">
            <a:off x="636817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cxnSp>
        <p:nvCxnSpPr>
          <p:cNvPr id="5816" name="Google Shape;5816;p102"/>
          <p:cNvCxnSpPr>
            <a:stCxn id="5817" idx="0"/>
            <a:endCxn id="5815" idx="2"/>
          </p:cNvCxnSpPr>
          <p:nvPr/>
        </p:nvCxnSpPr>
        <p:spPr>
          <a:xfrm>
            <a:off x="6588975" y="2709663"/>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5818" name="Google Shape;5818;p102"/>
          <p:cNvCxnSpPr>
            <a:stCxn id="5815" idx="0"/>
            <a:endCxn id="5814" idx="2"/>
          </p:cNvCxnSpPr>
          <p:nvPr/>
        </p:nvCxnSpPr>
        <p:spPr>
          <a:xfrm>
            <a:off x="7030725" y="2709663"/>
            <a:ext cx="166800" cy="0"/>
          </a:xfrm>
          <a:prstGeom prst="straightConnector1">
            <a:avLst/>
          </a:prstGeom>
          <a:noFill/>
          <a:ln w="9525" cap="flat" cmpd="sng">
            <a:solidFill>
              <a:schemeClr val="dk2"/>
            </a:solidFill>
            <a:prstDash val="solid"/>
            <a:round/>
            <a:headEnd type="triangle" w="med" len="med"/>
            <a:tailEnd type="none" w="med" len="med"/>
          </a:ln>
        </p:spPr>
      </p:cxnSp>
      <p:sp>
        <p:nvSpPr>
          <p:cNvPr id="5817" name="Google Shape;5817;p102"/>
          <p:cNvSpPr/>
          <p:nvPr/>
        </p:nvSpPr>
        <p:spPr>
          <a:xfrm rot="5400000">
            <a:off x="592642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1x11 conv</a:t>
            </a:r>
            <a:endParaRPr sz="1100"/>
          </a:p>
        </p:txBody>
      </p:sp>
      <p:sp>
        <p:nvSpPr>
          <p:cNvPr id="5819" name="Google Shape;5819;p102"/>
          <p:cNvSpPr/>
          <p:nvPr/>
        </p:nvSpPr>
        <p:spPr>
          <a:xfrm rot="5400000">
            <a:off x="54846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1</a:t>
            </a:r>
            <a:endParaRPr sz="1100"/>
          </a:p>
        </p:txBody>
      </p:sp>
      <p:sp>
        <p:nvSpPr>
          <p:cNvPr id="5820" name="Google Shape;5820;p102"/>
          <p:cNvSpPr/>
          <p:nvPr/>
        </p:nvSpPr>
        <p:spPr>
          <a:xfrm rot="5400000">
            <a:off x="48762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5821" name="Google Shape;5821;p102"/>
          <p:cNvSpPr/>
          <p:nvPr/>
        </p:nvSpPr>
        <p:spPr>
          <a:xfrm rot="5400000">
            <a:off x="305107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5822" name="Google Shape;5822;p102"/>
          <p:cNvSpPr/>
          <p:nvPr/>
        </p:nvSpPr>
        <p:spPr>
          <a:xfrm rot="5400000">
            <a:off x="260932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1x7 conv</a:t>
            </a:r>
            <a:endParaRPr sz="1100"/>
          </a:p>
        </p:txBody>
      </p:sp>
      <p:sp>
        <p:nvSpPr>
          <p:cNvPr id="5823" name="Google Shape;5823;p102"/>
          <p:cNvSpPr/>
          <p:nvPr/>
        </p:nvSpPr>
        <p:spPr>
          <a:xfrm rot="5400000">
            <a:off x="216757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824" name="Google Shape;5824;p102"/>
          <p:cNvSpPr/>
          <p:nvPr/>
        </p:nvSpPr>
        <p:spPr>
          <a:xfrm rot="5400000">
            <a:off x="172582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FC</a:t>
            </a:r>
            <a:endParaRPr sz="1100"/>
          </a:p>
        </p:txBody>
      </p:sp>
      <p:sp>
        <p:nvSpPr>
          <p:cNvPr id="5825" name="Google Shape;5825;p102"/>
          <p:cNvSpPr/>
          <p:nvPr/>
        </p:nvSpPr>
        <p:spPr>
          <a:xfrm rot="5400000">
            <a:off x="128407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Output</a:t>
            </a:r>
            <a:endParaRPr sz="1100"/>
          </a:p>
        </p:txBody>
      </p:sp>
      <p:cxnSp>
        <p:nvCxnSpPr>
          <p:cNvPr id="5826" name="Google Shape;5826;p102"/>
          <p:cNvCxnSpPr>
            <a:stCxn id="5817" idx="2"/>
            <a:endCxn id="5819" idx="0"/>
          </p:cNvCxnSpPr>
          <p:nvPr/>
        </p:nvCxnSpPr>
        <p:spPr>
          <a:xfrm rot="10800000">
            <a:off x="61473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27" name="Google Shape;5827;p102"/>
          <p:cNvCxnSpPr>
            <a:stCxn id="5819" idx="2"/>
            <a:endCxn id="5820" idx="0"/>
          </p:cNvCxnSpPr>
          <p:nvPr/>
        </p:nvCxnSpPr>
        <p:spPr>
          <a:xfrm rot="10800000">
            <a:off x="55388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28" name="Google Shape;5828;p102"/>
          <p:cNvCxnSpPr>
            <a:stCxn id="5829" idx="2"/>
            <a:endCxn id="5821" idx="0"/>
          </p:cNvCxnSpPr>
          <p:nvPr/>
        </p:nvCxnSpPr>
        <p:spPr>
          <a:xfrm rot="10800000">
            <a:off x="37136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0" name="Google Shape;5830;p102"/>
          <p:cNvCxnSpPr>
            <a:stCxn id="5821" idx="2"/>
            <a:endCxn id="5822" idx="0"/>
          </p:cNvCxnSpPr>
          <p:nvPr/>
        </p:nvCxnSpPr>
        <p:spPr>
          <a:xfrm rot="10800000">
            <a:off x="32720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1" name="Google Shape;5831;p102"/>
          <p:cNvCxnSpPr>
            <a:stCxn id="5822" idx="2"/>
            <a:endCxn id="5823" idx="0"/>
          </p:cNvCxnSpPr>
          <p:nvPr/>
        </p:nvCxnSpPr>
        <p:spPr>
          <a:xfrm rot="10800000">
            <a:off x="28302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2" name="Google Shape;5832;p102"/>
          <p:cNvCxnSpPr>
            <a:stCxn id="5823" idx="2"/>
            <a:endCxn id="5824" idx="0"/>
          </p:cNvCxnSpPr>
          <p:nvPr/>
        </p:nvCxnSpPr>
        <p:spPr>
          <a:xfrm rot="10800000">
            <a:off x="23885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3" name="Google Shape;5833;p102"/>
          <p:cNvCxnSpPr>
            <a:stCxn id="5824" idx="2"/>
            <a:endCxn id="5825" idx="0"/>
          </p:cNvCxnSpPr>
          <p:nvPr/>
        </p:nvCxnSpPr>
        <p:spPr>
          <a:xfrm rot="10800000">
            <a:off x="1946775" y="2709663"/>
            <a:ext cx="166500" cy="0"/>
          </a:xfrm>
          <a:prstGeom prst="straightConnector1">
            <a:avLst/>
          </a:prstGeom>
          <a:noFill/>
          <a:ln w="9525" cap="flat" cmpd="sng">
            <a:solidFill>
              <a:schemeClr val="dk2"/>
            </a:solidFill>
            <a:prstDash val="solid"/>
            <a:round/>
            <a:headEnd type="none" w="med" len="med"/>
            <a:tailEnd type="triangle" w="med" len="med"/>
          </a:ln>
        </p:spPr>
      </p:cxnSp>
      <p:sp>
        <p:nvSpPr>
          <p:cNvPr id="5834" name="Google Shape;5834;p102"/>
          <p:cNvSpPr/>
          <p:nvPr/>
        </p:nvSpPr>
        <p:spPr>
          <a:xfrm rot="5400000">
            <a:off x="42678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sp>
        <p:nvSpPr>
          <p:cNvPr id="5829" name="Google Shape;5829;p102"/>
          <p:cNvSpPr/>
          <p:nvPr/>
        </p:nvSpPr>
        <p:spPr>
          <a:xfrm rot="5400000">
            <a:off x="36594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Inception 2</a:t>
            </a:r>
            <a:endParaRPr sz="1100"/>
          </a:p>
        </p:txBody>
      </p:sp>
      <p:cxnSp>
        <p:nvCxnSpPr>
          <p:cNvPr id="5835" name="Google Shape;5835;p102"/>
          <p:cNvCxnSpPr>
            <a:stCxn id="5820" idx="2"/>
            <a:endCxn id="5834" idx="0"/>
          </p:cNvCxnSpPr>
          <p:nvPr/>
        </p:nvCxnSpPr>
        <p:spPr>
          <a:xfrm rot="10800000">
            <a:off x="49304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6" name="Google Shape;5836;p102"/>
          <p:cNvCxnSpPr>
            <a:stCxn id="5834" idx="2"/>
            <a:endCxn id="5829" idx="0"/>
          </p:cNvCxnSpPr>
          <p:nvPr/>
        </p:nvCxnSpPr>
        <p:spPr>
          <a:xfrm rot="10800000">
            <a:off x="4322025" y="2709662"/>
            <a:ext cx="333300" cy="0"/>
          </a:xfrm>
          <a:prstGeom prst="straightConnector1">
            <a:avLst/>
          </a:prstGeom>
          <a:noFill/>
          <a:ln w="9525" cap="flat" cmpd="sng">
            <a:solidFill>
              <a:schemeClr val="dk2"/>
            </a:solidFill>
            <a:prstDash val="solid"/>
            <a:round/>
            <a:headEnd type="none" w="med" len="med"/>
            <a:tailEnd type="triangle" w="med" len="med"/>
          </a:ln>
        </p:spPr>
      </p:cxnSp>
      <p:sp>
        <p:nvSpPr>
          <p:cNvPr id="5837" name="Google Shape;5837;p102"/>
          <p:cNvSpPr/>
          <p:nvPr/>
        </p:nvSpPr>
        <p:spPr>
          <a:xfrm>
            <a:off x="452802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8" name="Google Shape;5838;p102"/>
          <p:cNvSpPr/>
          <p:nvPr/>
        </p:nvSpPr>
        <p:spPr>
          <a:xfrm>
            <a:off x="5155300"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9" name="Google Shape;5839;p102"/>
          <p:cNvSpPr/>
          <p:nvPr/>
        </p:nvSpPr>
        <p:spPr>
          <a:xfrm>
            <a:off x="388427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sp>
        <p:nvSpPr>
          <p:cNvPr id="5844" name="Google Shape;5844;p103"/>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845" name="Google Shape;5845;p103"/>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 </a:t>
            </a:r>
            <a:endParaRPr sz="1000"/>
          </a:p>
          <a:p>
            <a:pPr marL="0" lvl="0" indent="0" algn="ctr" rtl="0">
              <a:spcBef>
                <a:spcPts val="0"/>
              </a:spcBef>
              <a:spcAft>
                <a:spcPts val="0"/>
              </a:spcAft>
              <a:buNone/>
            </a:pPr>
            <a:r>
              <a:rPr lang="en-GB" sz="1000"/>
              <a:t>1 padding</a:t>
            </a:r>
            <a:endParaRPr sz="1000"/>
          </a:p>
        </p:txBody>
      </p:sp>
      <p:sp>
        <p:nvSpPr>
          <p:cNvPr id="5846" name="Google Shape;5846;p103"/>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1x5 conv,</a:t>
            </a:r>
            <a:endParaRPr sz="1000"/>
          </a:p>
          <a:p>
            <a:pPr marL="0" lvl="0" indent="0" algn="ctr" rtl="0">
              <a:spcBef>
                <a:spcPts val="0"/>
              </a:spcBef>
              <a:spcAft>
                <a:spcPts val="0"/>
              </a:spcAft>
              <a:buNone/>
            </a:pPr>
            <a:r>
              <a:rPr lang="en-GB" sz="1000"/>
              <a:t>2 padding</a:t>
            </a:r>
            <a:endParaRPr sz="1000"/>
          </a:p>
        </p:txBody>
      </p:sp>
      <p:sp>
        <p:nvSpPr>
          <p:cNvPr id="5847" name="Google Shape;5847;p103"/>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5848" name="Google Shape;5848;p103"/>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1x7 conv,</a:t>
            </a:r>
            <a:endParaRPr sz="1000"/>
          </a:p>
          <a:p>
            <a:pPr marL="0" lvl="0" indent="0" algn="ctr" rtl="0">
              <a:spcBef>
                <a:spcPts val="0"/>
              </a:spcBef>
              <a:spcAft>
                <a:spcPts val="0"/>
              </a:spcAft>
              <a:buNone/>
            </a:pPr>
            <a:r>
              <a:rPr lang="en-GB" sz="1000"/>
              <a:t>3 padding</a:t>
            </a:r>
            <a:endParaRPr sz="1000"/>
          </a:p>
        </p:txBody>
      </p:sp>
      <p:sp>
        <p:nvSpPr>
          <p:cNvPr id="5849" name="Google Shape;5849;p103"/>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850" name="Google Shape;5850;p103"/>
          <p:cNvCxnSpPr>
            <a:stCxn id="5849" idx="0"/>
            <a:endCxn id="5851"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5852" name="Google Shape;5852;p103"/>
          <p:cNvCxnSpPr>
            <a:stCxn id="5849" idx="0"/>
            <a:endCxn id="5848"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5853" name="Google Shape;5853;p103"/>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sp>
        <p:nvSpPr>
          <p:cNvPr id="5851" name="Google Shape;5851;p103"/>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panose="020B0604020202020204"/>
              <a:buNone/>
            </a:pPr>
            <a:r>
              <a:rPr lang="en-GB" sz="1000">
                <a:solidFill>
                  <a:schemeClr val="dk1"/>
                </a:solidFill>
              </a:rPr>
              <a:t>1 padding</a:t>
            </a:r>
            <a:endParaRPr sz="1000"/>
          </a:p>
        </p:txBody>
      </p:sp>
      <p:cxnSp>
        <p:nvCxnSpPr>
          <p:cNvPr id="5854" name="Google Shape;5854;p103"/>
          <p:cNvCxnSpPr>
            <a:stCxn id="5845" idx="2"/>
            <a:endCxn id="5853"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5" name="Google Shape;5855;p103"/>
          <p:cNvCxnSpPr>
            <a:stCxn id="5853" idx="2"/>
            <a:endCxn id="5851"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6" name="Google Shape;5856;p103"/>
          <p:cNvCxnSpPr>
            <a:stCxn id="5847" idx="2"/>
            <a:endCxn id="5846"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5857" name="Google Shape;5857;p103"/>
          <p:cNvCxnSpPr>
            <a:stCxn id="5846" idx="2"/>
            <a:endCxn id="5849"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5858" name="Google Shape;5858;p103"/>
          <p:cNvCxnSpPr>
            <a:stCxn id="5844" idx="2"/>
            <a:endCxn id="5845"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5859" name="Google Shape;5859;p103"/>
          <p:cNvCxnSpPr>
            <a:stCxn id="5844" idx="2"/>
            <a:endCxn id="5847"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5860" name="Google Shape;5860;p103"/>
          <p:cNvCxnSpPr>
            <a:stCxn id="5844" idx="2"/>
            <a:endCxn id="5848"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sp>
        <p:nvSpPr>
          <p:cNvPr id="5865" name="Google Shape;5865;p104"/>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5866" name="Google Shape;5866;p104"/>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867" name="Google Shape;5867;p104"/>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68" name="Google Shape;5868;p104"/>
          <p:cNvCxnSpPr>
            <a:stCxn id="5865" idx="0"/>
            <a:endCxn id="5866"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69" name="Google Shape;5869;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0" name="Google Shape;5870;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1" name="Google Shape;5871;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2" name="Google Shape;5872;p104"/>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73" name="Google Shape;5873;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4" name="Google Shape;5874;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5" name="Google Shape;5875;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6" name="Google Shape;5876;p104"/>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77" name="Google Shape;5877;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8" name="Google Shape;5878;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9" name="Google Shape;5879;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80" name="Google Shape;5880;p104"/>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881" name="Google Shape;5881;p104"/>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882" name="Google Shape;5882;p104"/>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883" name="Google Shape;5883;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4" name="Google Shape;5884;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5" name="Google Shape;5885;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6" name="Google Shape;5886;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7" name="Google Shape;5887;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8" name="Google Shape;5888;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9" name="Google Shape;5889;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0" name="Google Shape;5890;p104"/>
          <p:cNvCxnSpPr>
            <a:stCxn id="5891" idx="0"/>
            <a:endCxn id="5872"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2" name="Google Shape;5892;p104"/>
          <p:cNvCxnSpPr>
            <a:stCxn id="5872" idx="0"/>
            <a:endCxn id="5880"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3" name="Google Shape;5893;p104"/>
          <p:cNvCxnSpPr>
            <a:stCxn id="5880" idx="0"/>
            <a:endCxn id="5881"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4" name="Google Shape;5894;p104"/>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5" name="Google Shape;5895;p104"/>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6" name="Google Shape;5896;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7" name="Google Shape;5897;p104"/>
          <p:cNvCxnSpPr>
            <a:stCxn id="5867" idx="2"/>
            <a:endCxn id="5898"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9" name="Google Shape;5899;p104"/>
          <p:cNvCxnSpPr>
            <a:stCxn id="5898" idx="2"/>
            <a:endCxn id="5866"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00" name="Google Shape;5900;p104"/>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01" name="Google Shape;5901;p104"/>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Max-Pool</a:t>
            </a:r>
            <a:endParaRPr sz="1200"/>
          </a:p>
        </p:txBody>
      </p:sp>
      <p:cxnSp>
        <p:nvCxnSpPr>
          <p:cNvPr id="5902" name="Google Shape;5902;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3" name="Google Shape;5903;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4" name="Google Shape;5904;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5" name="Google Shape;5905;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6" name="Google Shape;5906;p104"/>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7" name="Google Shape;5907;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8" name="Google Shape;5908;p104"/>
          <p:cNvCxnSpPr>
            <a:stCxn id="5901"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09" name="Google Shape;5909;p104"/>
          <p:cNvCxnSpPr>
            <a:endCxn id="5900"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10" name="Google Shape;5910;p104"/>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11" name="Google Shape;5911;p104"/>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2" name="Google Shape;5912;p104"/>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3" name="Google Shape;5913;p104"/>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4" name="Google Shape;5914;p104"/>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15" name="Google Shape;5915;p104"/>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5916" name="Google Shape;5916;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7" name="Google Shape;5917;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8" name="Google Shape;5918;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5919" name="Google Shape;5919;p104"/>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sp>
        <p:nvSpPr>
          <p:cNvPr id="5920" name="Google Shape;5920;p104"/>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Inception</a:t>
            </a:r>
            <a:endParaRPr sz="1200"/>
          </a:p>
        </p:txBody>
      </p:sp>
      <p:cxnSp>
        <p:nvCxnSpPr>
          <p:cNvPr id="5921" name="Google Shape;5921;p104"/>
          <p:cNvCxnSpPr>
            <a:stCxn id="5922" idx="0"/>
            <a:endCxn id="5919"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23" name="Google Shape;5923;p104"/>
          <p:cNvCxnSpPr>
            <a:stCxn id="5919" idx="0"/>
            <a:endCxn id="5920"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5924" name="Google Shape;5924;p104"/>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5925" name="Google Shape;5925;p104"/>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26" name="Google Shape;5926;p104"/>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27" name="Google Shape;5927;p104"/>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cxnSp>
        <p:nvCxnSpPr>
          <p:cNvPr id="5928" name="Google Shape;5928;p104"/>
          <p:cNvCxnSpPr>
            <a:stCxn id="5926" idx="0"/>
            <a:endCxn id="5927"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5929" name="Google Shape;5929;p104"/>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5930" name="Google Shape;5930;p104"/>
          <p:cNvCxnSpPr>
            <a:stCxn id="5912" idx="3"/>
            <a:endCxn id="5924"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5931" name="Google Shape;5931;p104"/>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5932" name="Google Shape;5932;p104"/>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33" name="Google Shape;5933;p104"/>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34" name="Google Shape;5934;p104"/>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sp>
        <p:nvSpPr>
          <p:cNvPr id="5935" name="Google Shape;5935;p104"/>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5936" name="Google Shape;5936;p104"/>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5937" name="Google Shape;5937;p104"/>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38" name="Google Shape;5938;p104"/>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5939" name="Google Shape;5939;p104"/>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5940" name="Google Shape;5940;p104"/>
          <p:cNvCxnSpPr>
            <a:stCxn id="5915" idx="1"/>
            <a:endCxn id="5935"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5941" name="Google Shape;5941;p104"/>
          <p:cNvCxnSpPr>
            <a:stCxn id="5900" idx="2"/>
            <a:endCxn id="5867"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5942" name="Google Shape;5942;p104"/>
          <p:cNvCxnSpPr>
            <a:stCxn id="5910" idx="2"/>
            <a:endCxn id="5901"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5943" name="Google Shape;5943;p104"/>
          <p:cNvCxnSpPr>
            <a:stCxn id="5881" idx="0"/>
            <a:endCxn id="5876"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4" name="Google Shape;5944;p104"/>
          <p:cNvCxnSpPr>
            <a:stCxn id="5876" idx="0"/>
            <a:endCxn id="5911"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5945" name="Google Shape;5945;p104"/>
          <p:cNvCxnSpPr>
            <a:stCxn id="5911" idx="0"/>
            <a:endCxn id="5912"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6" name="Google Shape;5946;p104"/>
          <p:cNvCxnSpPr>
            <a:stCxn id="5912" idx="0"/>
            <a:endCxn id="5913"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7" name="Google Shape;5947;p104"/>
          <p:cNvCxnSpPr>
            <a:stCxn id="5913" idx="0"/>
            <a:endCxn id="5914"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8" name="Google Shape;5948;p104"/>
          <p:cNvCxnSpPr>
            <a:stCxn id="5914" idx="0"/>
            <a:endCxn id="5915"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9" name="Google Shape;5949;p104"/>
          <p:cNvCxnSpPr>
            <a:stCxn id="5920" idx="0"/>
            <a:endCxn id="5931"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5950" name="Google Shape;5950;p104"/>
          <p:cNvCxnSpPr>
            <a:stCxn id="5935" idx="0"/>
            <a:endCxn id="5936"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1" name="Google Shape;5951;p104"/>
          <p:cNvCxnSpPr>
            <a:stCxn id="5936" idx="0"/>
            <a:endCxn id="5937"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2" name="Google Shape;5952;p104"/>
          <p:cNvCxnSpPr>
            <a:stCxn id="5937" idx="0"/>
            <a:endCxn id="5938"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5953" name="Google Shape;5953;p104"/>
          <p:cNvCxnSpPr>
            <a:stCxn id="5938" idx="0"/>
            <a:endCxn id="5939"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5954" name="Google Shape;5954;p104"/>
          <p:cNvCxnSpPr>
            <a:stCxn id="5931" idx="0"/>
            <a:endCxn id="5932"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5" name="Google Shape;5955;p104"/>
          <p:cNvCxnSpPr>
            <a:stCxn id="5932" idx="0"/>
            <a:endCxn id="5933"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6" name="Google Shape;5956;p104"/>
          <p:cNvCxnSpPr>
            <a:stCxn id="5933" idx="0"/>
            <a:endCxn id="5934"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5957" name="Google Shape;5957;p104"/>
          <p:cNvCxnSpPr>
            <a:stCxn id="5924" idx="0"/>
            <a:endCxn id="5925"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8" name="Google Shape;5958;p104"/>
          <p:cNvCxnSpPr>
            <a:stCxn id="5925" idx="0"/>
            <a:endCxn id="5926"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9" name="Google Shape;5959;p104"/>
          <p:cNvCxnSpPr>
            <a:stCxn id="5927" idx="0"/>
            <a:endCxn id="5929"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5960" name="Google Shape;5960;p104"/>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5961" name="Google Shape;5961;p104"/>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5962" name="Google Shape;5962;p104"/>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Auxiliary Classifier</a:t>
            </a:r>
            <a:endParaRPr sz="1100"/>
          </a:p>
        </p:txBody>
      </p:sp>
      <p:cxnSp>
        <p:nvCxnSpPr>
          <p:cNvPr id="5963" name="Google Shape;5963;p104"/>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105"/>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969" name="Google Shape;5969;p105"/>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0" name="Google Shape;5970;p105"/>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1" name="Google Shape;5971;p105"/>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5972" name="Google Shape;5972;p105"/>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3" name="Google Shape;5973;p105"/>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5974" name="Google Shape;5974;p105"/>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5975" name="Google Shape;5975;p105"/>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76" name="Google Shape;5976;p105"/>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977" name="Google Shape;5977;p105"/>
          <p:cNvCxnSpPr>
            <a:stCxn id="5968" idx="0"/>
            <a:endCxn id="597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5978" name="Google Shape;5978;p105"/>
          <p:cNvCxnSpPr>
            <a:stCxn id="5968" idx="0"/>
            <a:endCxn id="596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5979" name="Google Shape;5979;p105"/>
          <p:cNvCxnSpPr>
            <a:stCxn id="5968" idx="0"/>
            <a:endCxn id="597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5980" name="Google Shape;5980;p105"/>
          <p:cNvCxnSpPr>
            <a:stCxn id="5968" idx="0"/>
            <a:endCxn id="597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5981" name="Google Shape;5981;p105"/>
          <p:cNvCxnSpPr>
            <a:stCxn id="5970" idx="0"/>
            <a:endCxn id="597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982" name="Google Shape;5982;p105"/>
          <p:cNvCxnSpPr>
            <a:stCxn id="5972" idx="0"/>
            <a:endCxn id="597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5983" name="Google Shape;5983;p105"/>
          <p:cNvCxnSpPr>
            <a:stCxn id="5974" idx="0"/>
            <a:endCxn id="597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5984" name="Google Shape;5984;p105"/>
          <p:cNvCxnSpPr>
            <a:stCxn id="5969" idx="0"/>
            <a:endCxn id="597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5985" name="Google Shape;5985;p105"/>
          <p:cNvCxnSpPr>
            <a:stCxn id="5971" idx="0"/>
            <a:endCxn id="597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986" name="Google Shape;5986;p105"/>
          <p:cNvCxnSpPr>
            <a:stCxn id="5973" idx="0"/>
            <a:endCxn id="598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5988" name="Google Shape;5988;p105"/>
          <p:cNvCxnSpPr>
            <a:stCxn id="5975" idx="0"/>
            <a:endCxn id="597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5987" name="Google Shape;5987;p105"/>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cxnSp>
        <p:nvCxnSpPr>
          <p:cNvPr id="5989" name="Google Shape;5989;p105"/>
          <p:cNvCxnSpPr>
            <a:stCxn id="5987" idx="0"/>
            <a:endCxn id="597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5990" name="Google Shape;5990;p105"/>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layer</a:t>
            </a:r>
            <a:endParaRPr sz="1000"/>
          </a:p>
        </p:txBody>
      </p:sp>
      <p:sp>
        <p:nvSpPr>
          <p:cNvPr id="5991" name="Google Shape;5991;p105"/>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2" name="Google Shape;5992;p105"/>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3" name="Google Shape;5993;p105"/>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4" name="Google Shape;5994;p105"/>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3x3 conv.</a:t>
            </a:r>
            <a:endParaRPr sz="1000"/>
          </a:p>
        </p:txBody>
      </p:sp>
      <p:sp>
        <p:nvSpPr>
          <p:cNvPr id="5995" name="Google Shape;5995;p105"/>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Pool</a:t>
            </a:r>
            <a:endParaRPr sz="1000"/>
          </a:p>
        </p:txBody>
      </p:sp>
      <p:sp>
        <p:nvSpPr>
          <p:cNvPr id="5996" name="Google Shape;5996;p105"/>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1x1 conv.</a:t>
            </a:r>
            <a:endParaRPr sz="1000"/>
          </a:p>
        </p:txBody>
      </p:sp>
      <p:sp>
        <p:nvSpPr>
          <p:cNvPr id="5997" name="Google Shape;5997;p105"/>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Filter concatenation</a:t>
            </a:r>
            <a:endParaRPr sz="1000"/>
          </a:p>
        </p:txBody>
      </p:sp>
      <p:cxnSp>
        <p:nvCxnSpPr>
          <p:cNvPr id="5998" name="Google Shape;5998;p105"/>
          <p:cNvCxnSpPr>
            <a:stCxn id="5990" idx="0"/>
            <a:endCxn id="599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5999" name="Google Shape;5999;p105"/>
          <p:cNvCxnSpPr>
            <a:stCxn id="5990" idx="0"/>
            <a:endCxn id="599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000" name="Google Shape;6000;p105"/>
          <p:cNvCxnSpPr>
            <a:stCxn id="5990" idx="0"/>
            <a:endCxn id="599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01" name="Google Shape;6001;p105"/>
          <p:cNvCxnSpPr>
            <a:stCxn id="5990" idx="0"/>
            <a:endCxn id="599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002" name="Google Shape;6002;p105"/>
          <p:cNvCxnSpPr>
            <a:stCxn id="5992" idx="0"/>
            <a:endCxn id="600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004" name="Google Shape;6004;p105"/>
          <p:cNvCxnSpPr>
            <a:stCxn id="5993" idx="0"/>
            <a:endCxn id="599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005" name="Google Shape;6005;p105"/>
          <p:cNvCxnSpPr>
            <a:stCxn id="5995" idx="0"/>
            <a:endCxn id="599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006" name="Google Shape;6006;p105"/>
          <p:cNvCxnSpPr>
            <a:stCxn id="5991" idx="0"/>
            <a:endCxn id="599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007" name="Google Shape;6007;p105"/>
          <p:cNvCxnSpPr>
            <a:stCxn id="5994" idx="0"/>
            <a:endCxn id="600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009" name="Google Shape;6009;p105"/>
          <p:cNvCxnSpPr>
            <a:stCxn id="5996" idx="0"/>
            <a:endCxn id="599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008" name="Google Shape;6008;p105"/>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cxnSp>
        <p:nvCxnSpPr>
          <p:cNvPr id="6010" name="Google Shape;6010;p105"/>
          <p:cNvCxnSpPr>
            <a:stCxn id="6008" idx="0"/>
            <a:endCxn id="599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011" name="Google Shape;6011;p105"/>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sp>
        <p:nvSpPr>
          <p:cNvPr id="6012" name="Google Shape;6012;p105"/>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1x3 conv.</a:t>
            </a:r>
            <a:endParaRPr sz="1000"/>
          </a:p>
        </p:txBody>
      </p:sp>
      <p:sp>
        <p:nvSpPr>
          <p:cNvPr id="6003" name="Google Shape;6003;p105"/>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3x1 conv.</a:t>
            </a:r>
            <a:endParaRPr sz="1000"/>
          </a:p>
        </p:txBody>
      </p:sp>
      <p:cxnSp>
        <p:nvCxnSpPr>
          <p:cNvPr id="6013" name="Google Shape;6013;p105"/>
          <p:cNvCxnSpPr>
            <a:stCxn id="5992" idx="0"/>
            <a:endCxn id="601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14" name="Google Shape;6014;p105"/>
          <p:cNvCxnSpPr>
            <a:stCxn id="601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015" name="Google Shape;6015;p105"/>
          <p:cNvCxnSpPr>
            <a:stCxn id="6003" idx="0"/>
            <a:endCxn id="599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016" name="Google Shape;6016;p105"/>
          <p:cNvCxnSpPr>
            <a:stCxn id="5994" idx="0"/>
            <a:endCxn id="601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017" name="Google Shape;6017;p105"/>
          <p:cNvCxnSpPr>
            <a:stCxn id="6011" idx="0"/>
            <a:endCxn id="599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018" name="Google Shape;6018;p105"/>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019" name="Google Shape;6019;p105"/>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106"/>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25" name="Google Shape;6025;p106"/>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026" name="Google Shape;6026;p106"/>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027" name="Google Shape;6027;p106"/>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106"/>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9" name="Google Shape;6029;p106"/>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30" name="Google Shape;6030;p106"/>
          <p:cNvCxnSpPr>
            <a:stCxn id="6029" idx="0"/>
            <a:endCxn id="602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1" name="Google Shape;6031;p106"/>
          <p:cNvCxnSpPr>
            <a:stCxn id="6027" idx="0"/>
            <a:endCxn id="602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32" name="Google Shape;6032;p106"/>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33" name="Google Shape;6033;p106"/>
          <p:cNvCxnSpPr>
            <a:stCxn id="6028" idx="0"/>
            <a:endCxn id="603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4" name="Google Shape;6034;p106"/>
          <p:cNvCxnSpPr>
            <a:stCxn id="6029" idx="6"/>
            <a:endCxn id="602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35" name="Google Shape;6035;p106"/>
          <p:cNvCxnSpPr>
            <a:stCxn id="6024" idx="3"/>
            <a:endCxn id="602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36" name="Google Shape;6036;p106"/>
          <p:cNvCxnSpPr>
            <a:stCxn id="6027" idx="6"/>
            <a:endCxn id="602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37" name="Google Shape;6037;p106"/>
          <p:cNvCxnSpPr>
            <a:stCxn id="6025" idx="3"/>
            <a:endCxn id="602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38" name="Google Shape;6038;p106"/>
          <p:cNvCxnSpPr>
            <a:stCxn id="6028" idx="6"/>
            <a:endCxn id="602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39" name="Google Shape;6039;p106"/>
          <p:cNvCxnSpPr>
            <a:stCxn id="6026" idx="3"/>
            <a:endCxn id="603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40" name="Google Shape;6040;p106"/>
          <p:cNvCxnSpPr>
            <a:stCxn id="603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41" name="Google Shape;6041;p106"/>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42" name="Google Shape;6042;p106"/>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043" name="Google Shape;6043;p106"/>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R3</a:t>
            </a:r>
            <a:endParaRPr sz="1000"/>
          </a:p>
        </p:txBody>
      </p:sp>
      <p:sp>
        <p:nvSpPr>
          <p:cNvPr id="6044" name="Google Shape;6044;p106"/>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106"/>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106"/>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47" name="Google Shape;6047;p106"/>
          <p:cNvCxnSpPr>
            <a:stCxn id="6046" idx="0"/>
            <a:endCxn id="604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48" name="Google Shape;6048;p106"/>
          <p:cNvCxnSpPr>
            <a:stCxn id="6044" idx="0"/>
            <a:endCxn id="604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49" name="Google Shape;6049;p106"/>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50" name="Google Shape;6050;p106"/>
          <p:cNvCxnSpPr>
            <a:stCxn id="6045" idx="0"/>
            <a:endCxn id="604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51" name="Google Shape;6051;p106"/>
          <p:cNvCxnSpPr>
            <a:stCxn id="6046" idx="6"/>
            <a:endCxn id="604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52" name="Google Shape;6052;p106"/>
          <p:cNvCxnSpPr>
            <a:stCxn id="6041" idx="3"/>
            <a:endCxn id="604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53" name="Google Shape;6053;p106"/>
          <p:cNvCxnSpPr>
            <a:stCxn id="6044" idx="6"/>
            <a:endCxn id="604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54" name="Google Shape;6054;p106"/>
          <p:cNvCxnSpPr>
            <a:stCxn id="6042" idx="3"/>
            <a:endCxn id="604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106"/>
          <p:cNvCxnSpPr>
            <a:stCxn id="6045" idx="6"/>
            <a:endCxn id="604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106"/>
          <p:cNvCxnSpPr>
            <a:stCxn id="6043" idx="3"/>
            <a:endCxn id="604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106"/>
          <p:cNvCxnSpPr>
            <a:stCxn id="604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58" name="Google Shape;6058;p106"/>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59" name="Google Shape;6059;p106"/>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60" name="Google Shape;6060;p106"/>
          <p:cNvCxnSpPr>
            <a:stCxn id="6058" idx="3"/>
            <a:endCxn id="605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061" name="Google Shape;6061;p106"/>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62" name="Google Shape;6062;p106"/>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63" name="Google Shape;6063;p106"/>
          <p:cNvCxnSpPr>
            <a:stCxn id="6061" idx="3"/>
            <a:endCxn id="606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064" name="Google Shape;6064;p106"/>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R1</a:t>
            </a:r>
            <a:endParaRPr sz="1000"/>
          </a:p>
        </p:txBody>
      </p:sp>
      <p:sp>
        <p:nvSpPr>
          <p:cNvPr id="6065" name="Google Shape;6065;p106"/>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66" name="Google Shape;6066;p106"/>
          <p:cNvCxnSpPr>
            <a:stCxn id="6064" idx="3"/>
            <a:endCxn id="606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67" name="Google Shape;6067;p106"/>
          <p:cNvCxnSpPr>
            <a:endCxn id="605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068" name="Google Shape;6068;p106"/>
          <p:cNvCxnSpPr>
            <a:stCxn id="6046" idx="0"/>
            <a:endCxn id="606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069" name="Google Shape;6069;p106"/>
          <p:cNvCxnSpPr>
            <a:stCxn id="6046" idx="0"/>
            <a:endCxn id="606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070" name="Google Shape;6070;p106"/>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R2</a:t>
            </a:r>
            <a:endParaRPr sz="1000"/>
          </a:p>
        </p:txBody>
      </p:sp>
      <p:sp>
        <p:nvSpPr>
          <p:cNvPr id="6071" name="Google Shape;6071;p106"/>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72" name="Google Shape;6072;p106"/>
          <p:cNvCxnSpPr>
            <a:stCxn id="6059" idx="6"/>
            <a:endCxn id="604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073" name="Google Shape;6073;p106"/>
          <p:cNvCxnSpPr>
            <a:stCxn id="6062" idx="6"/>
            <a:endCxn id="607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74" name="Google Shape;6074;p106"/>
          <p:cNvCxnSpPr>
            <a:stCxn id="6070" idx="3"/>
            <a:endCxn id="607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75" name="Google Shape;6075;p106"/>
          <p:cNvCxnSpPr>
            <a:stCxn id="6065" idx="6"/>
            <a:endCxn id="607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076" name="Google Shape;6076;p106"/>
          <p:cNvCxnSpPr>
            <a:stCxn id="6071" idx="6"/>
            <a:endCxn id="604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077" name="Google Shape;6077;p106"/>
          <p:cNvCxnSpPr>
            <a:stCxn id="6046" idx="0"/>
            <a:endCxn id="605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078" name="Google Shape;6078;p106"/>
          <p:cNvCxnSpPr>
            <a:stCxn id="6046" idx="0"/>
            <a:endCxn id="606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079" name="Google Shape;6079;p106"/>
          <p:cNvCxnSpPr>
            <a:stCxn id="6046" idx="0"/>
            <a:endCxn id="606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080" name="Google Shape;6080;p106"/>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081" name="Google Shape;6081;p106"/>
          <p:cNvCxnSpPr>
            <a:endCxn id="608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2" name="Google Shape;6082;p106"/>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083" name="Google Shape;6083;p106"/>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084" name="Google Shape;6084;p106"/>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085" name="Google Shape;6085;p106"/>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6" name="Google Shape;6086;p106"/>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a:t>
            </a:r>
            <a:endParaRPr sz="1200"/>
          </a:p>
        </p:txBody>
      </p:sp>
      <p:sp>
        <p:nvSpPr>
          <p:cNvPr id="6087" name="Google Shape;6087;p106"/>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Stacked layers</a:t>
            </a:r>
            <a:endParaRPr sz="1000"/>
          </a:p>
        </p:txBody>
      </p:sp>
      <p:cxnSp>
        <p:nvCxnSpPr>
          <p:cNvPr id="6088" name="Google Shape;6088;p106"/>
          <p:cNvCxnSpPr>
            <a:endCxn id="608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9" name="Google Shape;6089;p106"/>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Previous input</a:t>
            </a:r>
            <a:endParaRPr sz="1000"/>
          </a:p>
        </p:txBody>
      </p:sp>
      <p:sp>
        <p:nvSpPr>
          <p:cNvPr id="6090" name="Google Shape;6090;p106"/>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a:t>
            </a:r>
            <a:endParaRPr sz="1200"/>
          </a:p>
        </p:txBody>
      </p:sp>
      <p:sp>
        <p:nvSpPr>
          <p:cNvPr id="6091" name="Google Shape;6091;p106"/>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F(x)</a:t>
            </a:r>
            <a:endParaRPr sz="1200"/>
          </a:p>
        </p:txBody>
      </p:sp>
      <p:cxnSp>
        <p:nvCxnSpPr>
          <p:cNvPr id="6092" name="Google Shape;6092;p106"/>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093" name="Google Shape;6093;p106"/>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y=F(x)+x</a:t>
            </a:r>
            <a:endParaRPr sz="1200"/>
          </a:p>
        </p:txBody>
      </p:sp>
      <p:sp>
        <p:nvSpPr>
          <p:cNvPr id="6094" name="Google Shape;6094;p106"/>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095" name="Google Shape;6095;p106"/>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096" name="Google Shape;6096;p106"/>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097" name="Google Shape;6097;p106"/>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098" name="Google Shape;6098;p106"/>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x </a:t>
            </a:r>
            <a:endParaRPr sz="1200"/>
          </a:p>
          <a:p>
            <a:pPr marL="0" lvl="0" indent="0" algn="l" rtl="0">
              <a:spcBef>
                <a:spcPts val="0"/>
              </a:spcBef>
              <a:spcAft>
                <a:spcPts val="0"/>
              </a:spcAft>
              <a:buNone/>
            </a:pPr>
            <a:r>
              <a:rPr lang="en-GB" sz="1200"/>
              <a:t>identity</a:t>
            </a:r>
            <a:endParaRPr sz="1200"/>
          </a:p>
        </p:txBody>
      </p:sp>
      <p:cxnSp>
        <p:nvCxnSpPr>
          <p:cNvPr id="6099" name="Google Shape;6099;p106"/>
          <p:cNvCxnSpPr>
            <a:stCxn id="609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100" name="Google Shape;6100;p106"/>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a:t>
            </a:r>
            <a:endParaRPr sz="12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104"/>
        <p:cNvGrpSpPr/>
        <p:nvPr/>
      </p:nvGrpSpPr>
      <p:grpSpPr>
        <a:xfrm>
          <a:off x="0" y="0"/>
          <a:ext cx="0" cy="0"/>
          <a:chOff x="0" y="0"/>
          <a:chExt cx="0" cy="0"/>
        </a:xfrm>
      </p:grpSpPr>
      <p:sp>
        <p:nvSpPr>
          <p:cNvPr id="6105" name="Google Shape;6105;p107"/>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Input</a:t>
            </a:r>
            <a:endParaRPr sz="1200"/>
          </a:p>
        </p:txBody>
      </p:sp>
      <p:sp>
        <p:nvSpPr>
          <p:cNvPr id="6106" name="Google Shape;6106;p107"/>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107" name="Google Shape;6107;p107"/>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108" name="Google Shape;6108;p107"/>
          <p:cNvCxnSpPr>
            <a:stCxn id="6105" idx="0"/>
            <a:endCxn id="610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109" name="Google Shape;6109;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0" name="Google Shape;6110;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1" name="Google Shape;6111;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2" name="Google Shape;6112;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3" name="Google Shape;6113;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4" name="Google Shape;6114;p107"/>
          <p:cNvCxnSpPr>
            <a:stCxn id="610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5" name="Google Shape;6115;p107"/>
          <p:cNvCxnSpPr>
            <a:endCxn id="610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6" name="Google Shape;6116;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117" name="Google Shape;6117;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118" name="Google Shape;6118;p107"/>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19" name="Google Shape;6119;p107"/>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107"/>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1" name="Google Shape;6121;p107"/>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2" name="Google Shape;6122;p107"/>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107"/>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24" name="Google Shape;6124;p107"/>
          <p:cNvCxnSpPr>
            <a:stCxn id="6119" idx="6"/>
            <a:endCxn id="612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25" name="Google Shape;6125;p107"/>
          <p:cNvCxnSpPr>
            <a:stCxn id="6120" idx="6"/>
            <a:endCxn id="612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6" name="Google Shape;6126;p107"/>
          <p:cNvCxnSpPr>
            <a:stCxn id="6121" idx="6"/>
            <a:endCxn id="612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7" name="Google Shape;6127;p107"/>
          <p:cNvCxnSpPr>
            <a:stCxn id="6122" idx="6"/>
            <a:endCxn id="612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8" name="Google Shape;6128;p107"/>
          <p:cNvCxnSpPr>
            <a:stCxn id="6119" idx="4"/>
            <a:endCxn id="612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129" name="Google Shape;6129;p107"/>
          <p:cNvCxnSpPr>
            <a:stCxn id="6119" idx="4"/>
            <a:endCxn id="612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130" name="Google Shape;6130;p107"/>
          <p:cNvCxnSpPr>
            <a:stCxn id="6119" idx="4"/>
            <a:endCxn id="612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131" name="Google Shape;6131;p107"/>
          <p:cNvCxnSpPr>
            <a:stCxn id="6120" idx="4"/>
            <a:endCxn id="612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132" name="Google Shape;6132;p107"/>
          <p:cNvCxnSpPr>
            <a:stCxn id="6120" idx="4"/>
            <a:endCxn id="612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133" name="Google Shape;6133;p107"/>
          <p:cNvCxnSpPr>
            <a:stCxn id="6121" idx="4"/>
            <a:endCxn id="612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134" name="Google Shape;6134;p107"/>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200"/>
              <a:t>Res</a:t>
            </a:r>
            <a:r>
              <a:rPr lang="en-GB" sz="1200"/>
              <a:t>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35" name="Google Shape;6135;p107"/>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107"/>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107"/>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8" name="Google Shape;6138;p107"/>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9" name="Google Shape;6139;p107"/>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40" name="Google Shape;6140;p107"/>
          <p:cNvCxnSpPr>
            <a:stCxn id="6135" idx="6"/>
            <a:endCxn id="613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41" name="Google Shape;6141;p107"/>
          <p:cNvCxnSpPr>
            <a:stCxn id="6136" idx="6"/>
            <a:endCxn id="613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2" name="Google Shape;6142;p107"/>
          <p:cNvCxnSpPr>
            <a:stCxn id="6137" idx="6"/>
            <a:endCxn id="613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3" name="Google Shape;6143;p107"/>
          <p:cNvCxnSpPr>
            <a:stCxn id="6138" idx="6"/>
            <a:endCxn id="613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6" name="Google Shape;6146;p107"/>
          <p:cNvCxnSpPr>
            <a:stCxn id="6135" idx="5"/>
            <a:endCxn id="6139" idx="4"/>
          </p:cNvCxnSpPr>
          <p:nvPr/>
        </p:nvCxnSpPr>
        <p:spPr>
          <a:xfrm rot="5400000" flipV="1">
            <a:off x="6807200" y="1934210"/>
            <a:ext cx="14605" cy="1232535"/>
          </a:xfrm>
          <a:prstGeom prst="curvedConnector3">
            <a:avLst>
              <a:gd name="adj1" fmla="val 1730435"/>
            </a:avLst>
          </a:prstGeom>
          <a:noFill/>
          <a:ln w="9525" cap="flat" cmpd="sng">
            <a:solidFill>
              <a:schemeClr val="dk2"/>
            </a:solidFill>
            <a:prstDash val="solid"/>
            <a:round/>
            <a:headEnd type="none" w="med" len="med"/>
            <a:tailEnd type="stealth" w="med" len="med"/>
          </a:ln>
        </p:spPr>
      </p:cxnSp>
      <p:sp>
        <p:nvSpPr>
          <p:cNvPr id="6150" name="Google Shape;6150;p107"/>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151" name="Google Shape;6151;p107"/>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cxnSp>
        <p:nvCxnSpPr>
          <p:cNvPr id="6152" name="Google Shape;6152;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3" name="Google Shape;6153;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4" name="Google Shape;6154;p107"/>
          <p:cNvCxnSpPr>
            <a:stCxn id="6151" idx="2"/>
            <a:endCxn id="615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156" name="Google Shape;6156;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157" name="Google Shape;6157;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155" name="Google Shape;6155;p107"/>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Conv</a:t>
            </a:r>
            <a:endParaRPr sz="1200"/>
          </a:p>
        </p:txBody>
      </p:sp>
      <p:sp>
        <p:nvSpPr>
          <p:cNvPr id="6158" name="Google Shape;6158;p107"/>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59" name="Google Shape;6159;p107"/>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0" name="Google Shape;6160;p107"/>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107"/>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2" name="Google Shape;6162;p107"/>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3" name="Google Shape;6163;p107"/>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64" name="Google Shape;6164;p107"/>
          <p:cNvCxnSpPr>
            <a:stCxn id="6159" idx="6"/>
            <a:endCxn id="616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65" name="Google Shape;6165;p107"/>
          <p:cNvCxnSpPr>
            <a:stCxn id="6160" idx="6"/>
            <a:endCxn id="616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6" name="Google Shape;6166;p107"/>
          <p:cNvCxnSpPr>
            <a:stCxn id="6161" idx="6"/>
            <a:endCxn id="616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7" name="Google Shape;6167;p107"/>
          <p:cNvCxnSpPr>
            <a:stCxn id="6162" idx="6"/>
            <a:endCxn id="616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8" name="Google Shape;6168;p107"/>
          <p:cNvCxnSpPr>
            <a:stCxn id="6159" idx="4"/>
            <a:endCxn id="616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169" name="Google Shape;6169;p107"/>
          <p:cNvCxnSpPr>
            <a:stCxn id="6159" idx="4"/>
            <a:endCxn id="616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170" name="Google Shape;6170;p107"/>
          <p:cNvCxnSpPr>
            <a:stCxn id="6159" idx="4"/>
            <a:endCxn id="616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171" name="Google Shape;6171;p107"/>
          <p:cNvCxnSpPr>
            <a:stCxn id="6160" idx="4"/>
            <a:endCxn id="616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172" name="Google Shape;6172;p107"/>
          <p:cNvCxnSpPr>
            <a:stCxn id="6160" idx="4"/>
            <a:endCxn id="616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173" name="Google Shape;6173;p107"/>
          <p:cNvCxnSpPr>
            <a:stCxn id="6161" idx="4"/>
            <a:endCxn id="616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174" name="Google Shape;6174;p107"/>
          <p:cNvCxnSpPr>
            <a:stCxn id="6158" idx="3"/>
            <a:endCxn id="615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175" name="Google Shape;6175;p107"/>
          <p:cNvCxnSpPr>
            <a:stCxn id="6118" idx="1"/>
            <a:endCxn id="611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176" name="Google Shape;6176;p107"/>
          <p:cNvCxnSpPr>
            <a:stCxn id="6107" idx="0"/>
            <a:endCxn id="611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177" name="Google Shape;6177;p107"/>
          <p:cNvCxnSpPr>
            <a:stCxn id="6155" idx="2"/>
            <a:endCxn id="611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178" name="Google Shape;6178;p107"/>
          <p:cNvCxnSpPr>
            <a:endCxn id="613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179" name="Google Shape;6179;p107"/>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Avg-Pool</a:t>
            </a:r>
            <a:endParaRPr sz="1200"/>
          </a:p>
        </p:txBody>
      </p:sp>
      <p:sp>
        <p:nvSpPr>
          <p:cNvPr id="6180" name="Google Shape;6180;p107"/>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FC</a:t>
            </a:r>
            <a:endParaRPr sz="1200"/>
          </a:p>
        </p:txBody>
      </p:sp>
      <p:sp>
        <p:nvSpPr>
          <p:cNvPr id="6181" name="Google Shape;6181;p107"/>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Softmax</a:t>
            </a:r>
            <a:endParaRPr sz="1200"/>
          </a:p>
        </p:txBody>
      </p:sp>
      <p:cxnSp>
        <p:nvCxnSpPr>
          <p:cNvPr id="6182" name="Google Shape;6182;p107"/>
          <p:cNvCxnSpPr>
            <a:stCxn id="6134" idx="3"/>
            <a:endCxn id="617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183" name="Google Shape;6183;p107"/>
          <p:cNvCxnSpPr>
            <a:stCxn id="6179" idx="0"/>
            <a:endCxn id="618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184" name="Google Shape;6184;p107"/>
          <p:cNvCxnSpPr>
            <a:stCxn id="6180" idx="0"/>
            <a:endCxn id="618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185" name="Google Shape;6185;p107"/>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6" name="Google Shape;6186;p107"/>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7" name="Google Shape;6187;p107"/>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8" name="Google Shape;6188;p107"/>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9" name="Google Shape;6189;p107"/>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0" name="Google Shape;6190;p107"/>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1" name="Google Shape;6191;p107"/>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2" name="Google Shape;6192;p107"/>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sp>
        <p:nvSpPr>
          <p:cNvPr id="2" name="Google Shape;6118;p107"/>
          <p:cNvSpPr/>
          <p:nvPr/>
        </p:nvSpPr>
        <p:spPr>
          <a:xfrm>
            <a:off x="2238037" y="80717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Dense Block </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3" name="Google Shape;6119;p107"/>
          <p:cNvSpPr/>
          <p:nvPr/>
        </p:nvSpPr>
        <p:spPr>
          <a:xfrm>
            <a:off x="2313298" y="110994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Google Shape;6120;p107"/>
          <p:cNvSpPr/>
          <p:nvPr/>
        </p:nvSpPr>
        <p:spPr>
          <a:xfrm>
            <a:off x="2629846" y="111095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6121;p107"/>
          <p:cNvSpPr/>
          <p:nvPr/>
        </p:nvSpPr>
        <p:spPr>
          <a:xfrm>
            <a:off x="2946393" y="111095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6122;p107"/>
          <p:cNvSpPr/>
          <p:nvPr/>
        </p:nvSpPr>
        <p:spPr>
          <a:xfrm>
            <a:off x="3262941" y="111095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6123;p107"/>
          <p:cNvSpPr/>
          <p:nvPr/>
        </p:nvSpPr>
        <p:spPr>
          <a:xfrm>
            <a:off x="3579489" y="111095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 name="Google Shape;6124;p107"/>
          <p:cNvCxnSpPr>
            <a:stCxn id="3" idx="6"/>
            <a:endCxn id="4" idx="2"/>
          </p:cNvCxnSpPr>
          <p:nvPr/>
        </p:nvCxnSpPr>
        <p:spPr>
          <a:xfrm>
            <a:off x="2407498" y="115704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 name="Google Shape;6125;p107"/>
          <p:cNvCxnSpPr>
            <a:stCxn id="4" idx="6"/>
            <a:endCxn id="5" idx="2"/>
          </p:cNvCxnSpPr>
          <p:nvPr/>
        </p:nvCxnSpPr>
        <p:spPr>
          <a:xfrm>
            <a:off x="2724046" y="115805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0" name="Google Shape;6126;p107"/>
          <p:cNvCxnSpPr>
            <a:stCxn id="5" idx="6"/>
            <a:endCxn id="6" idx="2"/>
          </p:cNvCxnSpPr>
          <p:nvPr/>
        </p:nvCxnSpPr>
        <p:spPr>
          <a:xfrm>
            <a:off x="3040593" y="115805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1" name="Google Shape;6127;p107"/>
          <p:cNvCxnSpPr>
            <a:stCxn id="6" idx="6"/>
            <a:endCxn id="7" idx="2"/>
          </p:cNvCxnSpPr>
          <p:nvPr/>
        </p:nvCxnSpPr>
        <p:spPr>
          <a:xfrm>
            <a:off x="3357141" y="115805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12" name="Google Shape;6128;p107"/>
          <p:cNvCxnSpPr>
            <a:stCxn id="3" idx="4"/>
            <a:endCxn id="5" idx="2"/>
          </p:cNvCxnSpPr>
          <p:nvPr/>
        </p:nvCxnSpPr>
        <p:spPr>
          <a:xfrm rot="-5400000">
            <a:off x="2630248" y="88809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13" name="Google Shape;6129;p107"/>
          <p:cNvCxnSpPr>
            <a:stCxn id="3" idx="4"/>
            <a:endCxn id="6" idx="2"/>
          </p:cNvCxnSpPr>
          <p:nvPr/>
        </p:nvCxnSpPr>
        <p:spPr>
          <a:xfrm rot="-5400000">
            <a:off x="2788498" y="72984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14" name="Google Shape;6130;p107"/>
          <p:cNvCxnSpPr>
            <a:stCxn id="3" idx="4"/>
            <a:endCxn id="7" idx="2"/>
          </p:cNvCxnSpPr>
          <p:nvPr/>
        </p:nvCxnSpPr>
        <p:spPr>
          <a:xfrm rot="-5400000">
            <a:off x="2946898" y="57144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15" name="Google Shape;6131;p107"/>
          <p:cNvCxnSpPr>
            <a:stCxn id="4" idx="4"/>
            <a:endCxn id="6" idx="2"/>
          </p:cNvCxnSpPr>
          <p:nvPr/>
        </p:nvCxnSpPr>
        <p:spPr>
          <a:xfrm rot="-5400000">
            <a:off x="2946346" y="88865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16" name="Google Shape;6132;p107"/>
          <p:cNvCxnSpPr>
            <a:stCxn id="4" idx="4"/>
            <a:endCxn id="7" idx="2"/>
          </p:cNvCxnSpPr>
          <p:nvPr/>
        </p:nvCxnSpPr>
        <p:spPr>
          <a:xfrm rot="-5400000">
            <a:off x="3104596" y="73040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17" name="Google Shape;6133;p107"/>
          <p:cNvCxnSpPr>
            <a:stCxn id="5" idx="4"/>
            <a:endCxn id="7" idx="2"/>
          </p:cNvCxnSpPr>
          <p:nvPr/>
        </p:nvCxnSpPr>
        <p:spPr>
          <a:xfrm rot="-5400000">
            <a:off x="3262893" y="88865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18" name="Google Shape;6134;p107"/>
          <p:cNvSpPr/>
          <p:nvPr/>
        </p:nvSpPr>
        <p:spPr>
          <a:xfrm>
            <a:off x="4451247" y="874689"/>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200"/>
              <a:t>Res</a:t>
            </a:r>
            <a:r>
              <a:rPr lang="en-GB" sz="1200"/>
              <a:t> Block </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19" name="Google Shape;6135;p107"/>
          <p:cNvSpPr/>
          <p:nvPr/>
        </p:nvSpPr>
        <p:spPr>
          <a:xfrm>
            <a:off x="4526507" y="117746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6136;p107"/>
          <p:cNvSpPr/>
          <p:nvPr/>
        </p:nvSpPr>
        <p:spPr>
          <a:xfrm>
            <a:off x="4843055" y="117847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6137;p107"/>
          <p:cNvSpPr/>
          <p:nvPr/>
        </p:nvSpPr>
        <p:spPr>
          <a:xfrm>
            <a:off x="5159603" y="117847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6138;p107"/>
          <p:cNvSpPr/>
          <p:nvPr/>
        </p:nvSpPr>
        <p:spPr>
          <a:xfrm>
            <a:off x="5476151" y="117847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6139;p107"/>
          <p:cNvSpPr/>
          <p:nvPr/>
        </p:nvSpPr>
        <p:spPr>
          <a:xfrm>
            <a:off x="5792698" y="117847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4" name="Google Shape;6140;p107"/>
          <p:cNvCxnSpPr>
            <a:stCxn id="19" idx="6"/>
            <a:endCxn id="20" idx="2"/>
          </p:cNvCxnSpPr>
          <p:nvPr/>
        </p:nvCxnSpPr>
        <p:spPr>
          <a:xfrm>
            <a:off x="4620707" y="122456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25" name="Google Shape;6141;p107"/>
          <p:cNvCxnSpPr>
            <a:stCxn id="20" idx="6"/>
            <a:endCxn id="21" idx="2"/>
          </p:cNvCxnSpPr>
          <p:nvPr/>
        </p:nvCxnSpPr>
        <p:spPr>
          <a:xfrm>
            <a:off x="4937255" y="122557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6" name="Google Shape;6142;p107"/>
          <p:cNvCxnSpPr>
            <a:stCxn id="21" idx="6"/>
            <a:endCxn id="22" idx="2"/>
          </p:cNvCxnSpPr>
          <p:nvPr/>
        </p:nvCxnSpPr>
        <p:spPr>
          <a:xfrm>
            <a:off x="5253803" y="122557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7" name="Google Shape;6143;p107"/>
          <p:cNvCxnSpPr>
            <a:stCxn id="22" idx="6"/>
            <a:endCxn id="23" idx="2"/>
          </p:cNvCxnSpPr>
          <p:nvPr/>
        </p:nvCxnSpPr>
        <p:spPr>
          <a:xfrm>
            <a:off x="5570351" y="122557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28" name="Google Shape;6146;p107"/>
          <p:cNvCxnSpPr>
            <a:stCxn id="19" idx="5"/>
            <a:endCxn id="23" idx="4"/>
          </p:cNvCxnSpPr>
          <p:nvPr/>
        </p:nvCxnSpPr>
        <p:spPr>
          <a:xfrm rot="5400000" flipV="1">
            <a:off x="5215890" y="648335"/>
            <a:ext cx="14605" cy="1232535"/>
          </a:xfrm>
          <a:prstGeom prst="curvedConnector3">
            <a:avLst>
              <a:gd name="adj1" fmla="val 1730435"/>
            </a:avLst>
          </a:prstGeom>
          <a:noFill/>
          <a:ln w="9525" cap="flat" cmpd="sng">
            <a:solidFill>
              <a:schemeClr val="dk2"/>
            </a:solidFill>
            <a:prstDash val="solid"/>
            <a:round/>
            <a:headEnd type="none" w="med" len="med"/>
            <a:tailEnd type="stealth" w="med" len="med"/>
          </a:ln>
        </p:spPr>
      </p:cxnSp>
      <p:cxnSp>
        <p:nvCxnSpPr>
          <p:cNvPr id="29" name="Google Shape;6175;p107"/>
          <p:cNvCxnSpPr>
            <a:stCxn id="2" idx="1"/>
            <a:endCxn id="2" idx="1"/>
          </p:cNvCxnSpPr>
          <p:nvPr/>
        </p:nvCxnSpPr>
        <p:spPr>
          <a:xfrm>
            <a:off x="2238037" y="1224320"/>
            <a:ext cx="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pic>
        <p:nvPicPr>
          <p:cNvPr id="6199" name="Google Shape;6199;p108"/>
          <p:cNvPicPr preferRelativeResize="0"/>
          <p:nvPr/>
        </p:nvPicPr>
        <p:blipFill>
          <a:blip r:embed="rId1"/>
          <a:stretch>
            <a:fillRect/>
          </a:stretch>
        </p:blipFill>
        <p:spPr>
          <a:xfrm>
            <a:off x="1224738" y="-2309750"/>
            <a:ext cx="3416424" cy="2038100"/>
          </a:xfrm>
          <a:prstGeom prst="rect">
            <a:avLst/>
          </a:prstGeom>
          <a:noFill/>
          <a:ln>
            <a:noFill/>
          </a:ln>
        </p:spPr>
      </p:pic>
      <p:sp>
        <p:nvSpPr>
          <p:cNvPr id="6200" name="Google Shape;6200;p108"/>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01" name="Google Shape;6201;p108"/>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a</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6202" name="Google Shape;6202;p108"/>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03" name="Google Shape;6203;p108"/>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GB" sz="900"/>
              <a:t>identity</a:t>
            </a:r>
            <a:endParaRPr sz="900"/>
          </a:p>
        </p:txBody>
      </p:sp>
      <p:sp>
        <p:nvSpPr>
          <p:cNvPr id="6204" name="Google Shape;6204;p108"/>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05" name="Google Shape;6205;p108"/>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06" name="Google Shape;6206;p108"/>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07" name="Google Shape;6207;p108"/>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900"/>
              <a:t>identity</a:t>
            </a:r>
            <a:endParaRPr sz="900"/>
          </a:p>
        </p:txBody>
      </p:sp>
      <p:sp>
        <p:nvSpPr>
          <p:cNvPr id="6208" name="Google Shape;6208;p108"/>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09" name="Google Shape;6209;p108"/>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10" name="Google Shape;6210;p108"/>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11" name="Google Shape;6211;p108"/>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12" name="Google Shape;6212;p108"/>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800"/>
              <a:t>add</a:t>
            </a:r>
            <a:endParaRPr sz="800"/>
          </a:p>
        </p:txBody>
      </p:sp>
      <p:sp>
        <p:nvSpPr>
          <p:cNvPr id="6213" name="Google Shape;6213;p108"/>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14" name="Google Shape;6214;p108"/>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15" name="Google Shape;6215;p108"/>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16" name="Google Shape;6216;p108"/>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sp>
        <p:nvSpPr>
          <p:cNvPr id="6217" name="Google Shape;6217;p108"/>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a:t>
            </a:r>
            <a:endParaRPr sz="1000" baseline="-25000"/>
          </a:p>
        </p:txBody>
      </p:sp>
      <p:sp>
        <p:nvSpPr>
          <p:cNvPr id="6218" name="Google Shape;6218;p108"/>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219" name="Google Shape;6219;p108"/>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20" name="Google Shape;6220;p108"/>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221" name="Google Shape;6221;p108"/>
          <p:cNvCxnSpPr>
            <a:stCxn id="6218" idx="3"/>
            <a:endCxn id="6211"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222" name="Google Shape;6222;p108"/>
          <p:cNvCxnSpPr>
            <a:stCxn id="6218" idx="3"/>
            <a:endCxn id="6210"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223" name="Google Shape;6223;p108"/>
          <p:cNvCxnSpPr>
            <a:stCxn id="6218" idx="3"/>
            <a:endCxn id="6209"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224" name="Google Shape;6224;p108"/>
          <p:cNvCxnSpPr>
            <a:stCxn id="6218" idx="3"/>
            <a:endCxn id="6208"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225" name="Google Shape;6225;p108"/>
          <p:cNvCxnSpPr>
            <a:stCxn id="6218" idx="3"/>
            <a:endCxn id="6207"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226" name="Google Shape;6226;p108"/>
          <p:cNvCxnSpPr>
            <a:stCxn id="6218" idx="1"/>
            <a:endCxn id="6204"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227" name="Google Shape;6227;p108"/>
          <p:cNvCxnSpPr>
            <a:stCxn id="6218" idx="0"/>
            <a:endCxn id="6219"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28" name="Google Shape;6228;p108"/>
          <p:cNvCxnSpPr>
            <a:stCxn id="6219" idx="3"/>
            <a:endCxn id="6217"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229" name="Google Shape;6229;p108"/>
          <p:cNvCxnSpPr>
            <a:stCxn id="6217" idx="1"/>
            <a:endCxn id="6206"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230" name="Google Shape;6230;p108"/>
          <p:cNvCxnSpPr>
            <a:stCxn id="6217" idx="1"/>
            <a:endCxn id="6205"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231" name="Google Shape;6231;p108"/>
          <p:cNvCxnSpPr>
            <a:stCxn id="6217" idx="1"/>
            <a:endCxn id="6203"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232" name="Google Shape;6232;p108"/>
          <p:cNvCxnSpPr>
            <a:stCxn id="6217" idx="1"/>
            <a:endCxn id="6200"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233" name="Google Shape;6233;p108"/>
          <p:cNvCxnSpPr>
            <a:stCxn id="6200" idx="0"/>
            <a:endCxn id="6202"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4" name="Google Shape;6234;p108"/>
          <p:cNvCxnSpPr>
            <a:stCxn id="6203" idx="0"/>
            <a:endCxn id="6202"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5" name="Google Shape;6235;p108"/>
          <p:cNvCxnSpPr>
            <a:stCxn id="6205" idx="0"/>
            <a:endCxn id="6212"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6" name="Google Shape;6236;p108"/>
          <p:cNvCxnSpPr>
            <a:stCxn id="6206" idx="0"/>
            <a:endCxn id="6213"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7" name="Google Shape;6237;p108"/>
          <p:cNvCxnSpPr>
            <a:stCxn id="6204" idx="0"/>
            <a:endCxn id="6212"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8" name="Google Shape;6238;p108"/>
          <p:cNvCxnSpPr>
            <a:stCxn id="6207" idx="0"/>
            <a:endCxn id="6213"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9" name="Google Shape;6239;p108"/>
          <p:cNvCxnSpPr>
            <a:stCxn id="6208" idx="0"/>
            <a:endCxn id="6214"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0" name="Google Shape;6240;p108"/>
          <p:cNvCxnSpPr>
            <a:stCxn id="6209" idx="0"/>
            <a:endCxn id="6214"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1" name="Google Shape;6241;p108"/>
          <p:cNvCxnSpPr>
            <a:stCxn id="6210" idx="0"/>
            <a:endCxn id="6215"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2" name="Google Shape;6242;p108"/>
          <p:cNvCxnSpPr>
            <a:stCxn id="6211" idx="0"/>
            <a:endCxn id="6215"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3" name="Google Shape;6243;p108"/>
          <p:cNvCxnSpPr>
            <a:stCxn id="6202" idx="0"/>
            <a:endCxn id="6216"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244" name="Google Shape;6244;p108"/>
          <p:cNvCxnSpPr>
            <a:stCxn id="6212" idx="0"/>
            <a:endCxn id="6216"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245" name="Google Shape;6245;p108"/>
          <p:cNvCxnSpPr>
            <a:stCxn id="6213" idx="0"/>
            <a:endCxn id="6216"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246" name="Google Shape;6246;p108"/>
          <p:cNvCxnSpPr>
            <a:stCxn id="6214" idx="0"/>
            <a:endCxn id="6216"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247" name="Google Shape;6247;p108"/>
          <p:cNvCxnSpPr>
            <a:stCxn id="6215" idx="0"/>
            <a:endCxn id="6216"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248" name="Google Shape;6248;p108"/>
          <p:cNvCxnSpPr>
            <a:stCxn id="6216" idx="0"/>
            <a:endCxn id="6249"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249" name="Google Shape;6249;p108"/>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1000"/>
              <a:t>h</a:t>
            </a:r>
            <a:r>
              <a:rPr lang="en-GB" sz="1000" baseline="-25000"/>
              <a:t>i+1</a:t>
            </a:r>
            <a:endParaRPr sz="1000" baseline="-25000"/>
          </a:p>
        </p:txBody>
      </p:sp>
      <p:sp>
        <p:nvSpPr>
          <p:cNvPr id="6250" name="Google Shape;6250;p108"/>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a:t>
            </a:r>
            <a:endParaRPr sz="900" baseline="-25000"/>
          </a:p>
        </p:txBody>
      </p:sp>
      <p:sp>
        <p:nvSpPr>
          <p:cNvPr id="6251" name="Google Shape;6251;p108"/>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sp>
        <p:nvSpPr>
          <p:cNvPr id="6252" name="Google Shape;6252;p108"/>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53" name="Google Shape;6253;p108"/>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t>
            </a:r>
            <a:endParaRPr sz="800"/>
          </a:p>
        </p:txBody>
      </p:sp>
      <p:cxnSp>
        <p:nvCxnSpPr>
          <p:cNvPr id="6254" name="Google Shape;6254;p108"/>
          <p:cNvCxnSpPr>
            <a:stCxn id="6251" idx="0"/>
            <a:endCxn id="6252"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55" name="Google Shape;6255;p108"/>
          <p:cNvCxnSpPr>
            <a:stCxn id="6252" idx="3"/>
            <a:endCxn id="6250"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256" name="Google Shape;6256;p108"/>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257" name="Google Shape;6257;p108"/>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58" name="Google Shape;6258;p108"/>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7x7 conv</a:t>
            </a:r>
            <a:endParaRPr sz="900"/>
          </a:p>
        </p:txBody>
      </p:sp>
      <p:sp>
        <p:nvSpPr>
          <p:cNvPr id="6259" name="Google Shape;6259;p108"/>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260" name="Google Shape;6260;p108"/>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5x5 conv</a:t>
            </a:r>
            <a:endParaRPr sz="900"/>
          </a:p>
        </p:txBody>
      </p:sp>
      <p:sp>
        <p:nvSpPr>
          <p:cNvPr id="6261" name="Google Shape;6261;p108"/>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62" name="Google Shape;6262;p108"/>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63" name="Google Shape;6263;p108"/>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64" name="Google Shape;6264;p108"/>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65" name="Google Shape;6265;p108"/>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identity</a:t>
            </a:r>
            <a:endParaRPr sz="900"/>
          </a:p>
        </p:txBody>
      </p:sp>
      <p:sp>
        <p:nvSpPr>
          <p:cNvPr id="6266" name="Google Shape;6266;p108"/>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avg</a:t>
            </a:r>
            <a:endParaRPr sz="900"/>
          </a:p>
        </p:txBody>
      </p:sp>
      <p:sp>
        <p:nvSpPr>
          <p:cNvPr id="6267" name="Google Shape;6267;p108"/>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max</a:t>
            </a:r>
            <a:endParaRPr sz="900"/>
          </a:p>
        </p:txBody>
      </p:sp>
      <p:sp>
        <p:nvSpPr>
          <p:cNvPr id="6268" name="Google Shape;6268;p108"/>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3x3 conv</a:t>
            </a:r>
            <a:endParaRPr sz="900"/>
          </a:p>
        </p:txBody>
      </p:sp>
      <p:sp>
        <p:nvSpPr>
          <p:cNvPr id="6269" name="Google Shape;6269;p108"/>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70" name="Google Shape;6270;p108"/>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add</a:t>
            </a:r>
            <a:endParaRPr sz="900"/>
          </a:p>
        </p:txBody>
      </p:sp>
      <p:sp>
        <p:nvSpPr>
          <p:cNvPr id="6271" name="Google Shape;6271;p108"/>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900"/>
              <a:t>Filter concatenation</a:t>
            </a:r>
            <a:endParaRPr sz="900"/>
          </a:p>
        </p:txBody>
      </p:sp>
      <p:cxnSp>
        <p:nvCxnSpPr>
          <p:cNvPr id="6272" name="Google Shape;6272;p108"/>
          <p:cNvCxnSpPr>
            <a:stCxn id="6271" idx="0"/>
            <a:endCxn id="6273"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273" name="Google Shape;6273;p108"/>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GB" sz="900"/>
              <a:t>h</a:t>
            </a:r>
            <a:r>
              <a:rPr lang="en-GB" sz="900" baseline="-25000"/>
              <a:t>i+1</a:t>
            </a:r>
            <a:endParaRPr sz="900" baseline="-25000"/>
          </a:p>
        </p:txBody>
      </p:sp>
      <p:cxnSp>
        <p:nvCxnSpPr>
          <p:cNvPr id="6274" name="Google Shape;6274;p108"/>
          <p:cNvCxnSpPr>
            <a:stCxn id="6251" idx="3"/>
            <a:endCxn id="6260"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275" name="Google Shape;6275;p108"/>
          <p:cNvCxnSpPr>
            <a:stCxn id="6251" idx="3"/>
            <a:endCxn id="6258"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276" name="Google Shape;6276;p108"/>
          <p:cNvCxnSpPr>
            <a:stCxn id="6260" idx="0"/>
            <a:endCxn id="6264"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277" name="Google Shape;6277;p108"/>
          <p:cNvCxnSpPr>
            <a:stCxn id="6258" idx="0"/>
            <a:endCxn id="6263"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278" name="Google Shape;6278;p108"/>
          <p:cNvCxnSpPr>
            <a:stCxn id="6251" idx="1"/>
            <a:endCxn id="6256"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279" name="Google Shape;6279;p108"/>
          <p:cNvCxnSpPr>
            <a:stCxn id="6256" idx="0"/>
            <a:endCxn id="6262"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280" name="Google Shape;6280;p108"/>
          <p:cNvCxnSpPr>
            <a:stCxn id="6250" idx="0"/>
            <a:endCxn id="6259"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1" name="Google Shape;6281;p108"/>
          <p:cNvCxnSpPr>
            <a:stCxn id="6250" idx="0"/>
            <a:endCxn id="6257"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82" name="Google Shape;6282;p108"/>
          <p:cNvCxnSpPr>
            <a:stCxn id="6250" idx="3"/>
            <a:endCxn id="6261"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283" name="Google Shape;6283;p108"/>
          <p:cNvCxnSpPr>
            <a:stCxn id="6257" idx="0"/>
            <a:endCxn id="6262"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284" name="Google Shape;6284;p108"/>
          <p:cNvCxnSpPr>
            <a:stCxn id="6259" idx="0"/>
            <a:endCxn id="6263"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285" name="Google Shape;6285;p108"/>
          <p:cNvCxnSpPr>
            <a:stCxn id="6261" idx="0"/>
            <a:endCxn id="6264"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6" name="Google Shape;6286;p108"/>
          <p:cNvCxnSpPr>
            <a:stCxn id="6263" idx="0"/>
            <a:endCxn id="6265"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287" name="Google Shape;6287;p108"/>
          <p:cNvCxnSpPr>
            <a:stCxn id="6265" idx="0"/>
            <a:endCxn id="6270"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8" name="Google Shape;6288;p108"/>
          <p:cNvCxnSpPr>
            <a:stCxn id="6266" idx="0"/>
            <a:endCxn id="6270"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9" name="Google Shape;6289;p108"/>
          <p:cNvCxnSpPr>
            <a:stCxn id="6268" idx="0"/>
            <a:endCxn id="6269"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90" name="Google Shape;6290;p108"/>
          <p:cNvCxnSpPr>
            <a:stCxn id="6267" idx="0"/>
            <a:endCxn id="6269"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91" name="Google Shape;6291;p108"/>
          <p:cNvCxnSpPr>
            <a:stCxn id="6262" idx="0"/>
            <a:endCxn id="6266"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2" name="Google Shape;6292;p108"/>
          <p:cNvCxnSpPr>
            <a:stCxn id="6262" idx="0"/>
            <a:endCxn id="6268"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3" name="Google Shape;6293;p108"/>
          <p:cNvCxnSpPr>
            <a:stCxn id="6269" idx="0"/>
            <a:endCxn id="6271"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108"/>
          <p:cNvCxnSpPr>
            <a:stCxn id="6270" idx="0"/>
            <a:endCxn id="6271"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108"/>
          <p:cNvCxnSpPr>
            <a:stCxn id="6264" idx="0"/>
            <a:endCxn id="6271"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296" name="Google Shape;6296;p108"/>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panose="02020603050405020304"/>
                <a:ea typeface="Times New Roman" panose="02020603050405020304"/>
                <a:cs typeface="Times New Roman" panose="02020603050405020304"/>
                <a:sym typeface="Times New Roman" panose="02020603050405020304"/>
              </a:rPr>
              <a:t>(</a:t>
            </a:r>
            <a:r>
              <a:rPr lang="en-GB">
                <a:solidFill>
                  <a:schemeClr val="dk1"/>
                </a:solidFill>
                <a:latin typeface="Times New Roman" panose="02020603050405020304"/>
                <a:ea typeface="Times New Roman" panose="02020603050405020304"/>
                <a:cs typeface="Times New Roman" panose="02020603050405020304"/>
                <a:sym typeface="Times New Roman" panose="02020603050405020304"/>
              </a:rPr>
              <a:t>b</a:t>
            </a:r>
            <a:r>
              <a:rPr lang="en-GB">
                <a:latin typeface="Times New Roman" panose="02020603050405020304"/>
                <a:ea typeface="Times New Roman" panose="02020603050405020304"/>
                <a:cs typeface="Times New Roman" panose="02020603050405020304"/>
                <a:sym typeface="Times New Roman" panose="02020603050405020304"/>
              </a:rPr>
              <a:t>)</a:t>
            </a:r>
            <a:endParaRPr>
              <a:latin typeface="Times New Roman" panose="02020603050405020304"/>
              <a:ea typeface="Times New Roman" panose="02020603050405020304"/>
              <a:cs typeface="Times New Roman" panose="02020603050405020304"/>
              <a:sym typeface="Times New Roman" panose="02020603050405020304"/>
            </a:endParaRPr>
          </a:p>
        </p:txBody>
      </p:sp>
      <p:cxnSp>
        <p:nvCxnSpPr>
          <p:cNvPr id="6297" name="Google Shape;6297;p108"/>
          <p:cNvCxnSpPr>
            <a:stCxn id="6250" idx="1"/>
            <a:endCxn id="6267"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tags/tag1.xml><?xml version="1.0" encoding="utf-8"?>
<p:tagLst xmlns:p="http://schemas.openxmlformats.org/presentationml/2006/main">
  <p:tag name="KSO_WM_UNIT_PLACING_PICTURE_USER_VIEWPORT" val="{&quot;height&quot;:11700,&quot;width&quot;:13920}"/>
</p:tagLst>
</file>

<file path=ppt/tags/tag2.xml><?xml version="1.0" encoding="utf-8"?>
<p:tagLst xmlns:p="http://schemas.openxmlformats.org/presentationml/2006/main">
  <p:tag name="KSO_WM_UNIT_PLACING_PICTURE_USER_VIEWPORT" val="{&quot;height&quot;:11700,&quot;width&quot;:13920}"/>
</p:tagLst>
</file>

<file path=ppt/tags/tag3.xml><?xml version="1.0" encoding="utf-8"?>
<p:tagLst xmlns:p="http://schemas.openxmlformats.org/presentationml/2006/main">
  <p:tag name="KSO_WPP_MARK_KEY" val="44fc34a7-6cf1-4349-b1ca-f26cd89f1def"/>
  <p:tag name="COMMONDATA" val="eyJoZGlkIjoiNmI1YWRiYjJmMDAwNmVhN2FjYmE4N2RhNjQyN2I0MzgifQ=="/>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6974</Words>
  <Application>WPS Presentation</Application>
  <PresentationFormat>全屏显示(16:9)</PresentationFormat>
  <Paragraphs>2268</Paragraphs>
  <Slides>108</Slides>
  <Notes>101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108</vt:i4>
      </vt:variant>
    </vt:vector>
  </HeadingPairs>
  <TitlesOfParts>
    <vt:vector size="119" baseType="lpstr">
      <vt:lpstr>Arial</vt:lpstr>
      <vt:lpstr>宋体</vt:lpstr>
      <vt:lpstr>Wingdings</vt:lpstr>
      <vt:lpstr>Arial</vt:lpstr>
      <vt:lpstr>微软雅黑</vt:lpstr>
      <vt:lpstr>Arial Unicode MS</vt:lpstr>
      <vt:lpstr>Times New Roman</vt:lpstr>
      <vt:lpstr>Consolas</vt:lpstr>
      <vt:lpstr>Nanum Gothic</vt:lpstr>
      <vt:lpstr>Roboto</vt:lpstr>
      <vt:lpstr>Simple Light</vt:lpstr>
      <vt:lpstr>By dair.ai</vt:lpstr>
      <vt:lpstr>Basic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dc:title>
  <dc:creator>黄海广</dc:creator>
  <cp:lastModifiedBy>steven</cp:lastModifiedBy>
  <cp:revision>12</cp:revision>
  <dcterms:created xsi:type="dcterms:W3CDTF">2023-02-26T13:48:00Z</dcterms:created>
  <dcterms:modified xsi:type="dcterms:W3CDTF">2023-04-26T09:18:03Z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0362735C3ADA484D921A9A4CC9021B89</vt:lpwstr>
  </property>
  <property fmtid="{D5CDD505-2E9C-101B-9397-08002B2CF9AE}" pid="3" name="KSOProductBuildVer">
    <vt:lpwstr>1033-11.2.0.11516</vt:lpwstr>
  </property>
</Properties>
</file>